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8" r:id="rId2"/>
    <p:sldId id="264" r:id="rId3"/>
    <p:sldId id="274" r:id="rId4"/>
    <p:sldId id="275" r:id="rId5"/>
    <p:sldId id="304" r:id="rId6"/>
    <p:sldId id="277" r:id="rId7"/>
    <p:sldId id="278" r:id="rId8"/>
    <p:sldId id="276" r:id="rId9"/>
    <p:sldId id="279" r:id="rId10"/>
    <p:sldId id="261" r:id="rId11"/>
    <p:sldId id="267" r:id="rId12"/>
    <p:sldId id="293" r:id="rId13"/>
    <p:sldId id="273" r:id="rId14"/>
    <p:sldId id="294" r:id="rId15"/>
    <p:sldId id="272" r:id="rId16"/>
    <p:sldId id="297" r:id="rId17"/>
    <p:sldId id="290" r:id="rId18"/>
    <p:sldId id="303" r:id="rId19"/>
    <p:sldId id="263" r:id="rId20"/>
    <p:sldId id="300" r:id="rId21"/>
    <p:sldId id="286" r:id="rId22"/>
    <p:sldId id="298" r:id="rId23"/>
    <p:sldId id="299" r:id="rId24"/>
    <p:sldId id="301" r:id="rId25"/>
    <p:sldId id="287" r:id="rId26"/>
    <p:sldId id="269" r:id="rId27"/>
    <p:sldId id="302" r:id="rId28"/>
    <p:sldId id="268" r:id="rId29"/>
    <p:sldId id="271" r:id="rId30"/>
    <p:sldId id="270" r:id="rId31"/>
    <p:sldId id="265" r:id="rId32"/>
    <p:sldId id="280" r:id="rId33"/>
    <p:sldId id="281" r:id="rId34"/>
    <p:sldId id="282" r:id="rId35"/>
    <p:sldId id="295" r:id="rId36"/>
    <p:sldId id="266" r:id="rId37"/>
    <p:sldId id="283" r:id="rId38"/>
    <p:sldId id="296" r:id="rId3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llian FURNO" userId="S::k_furno@stu-bellecour.fr::d76aae6e-4bdd-4441-a481-380e40089ec0" providerId="AD" clId="Web-{43EAEB8B-2997-BFF2-AA62-A7902A71549C}"/>
    <pc:docChg chg="modSld">
      <pc:chgData name="Killian FURNO" userId="S::k_furno@stu-bellecour.fr::d76aae6e-4bdd-4441-a481-380e40089ec0" providerId="AD" clId="Web-{43EAEB8B-2997-BFF2-AA62-A7902A71549C}" dt="2023-12-19T22:36:27.662" v="49" actId="1076"/>
      <pc:docMkLst>
        <pc:docMk/>
      </pc:docMkLst>
      <pc:sldChg chg="modSp">
        <pc:chgData name="Killian FURNO" userId="S::k_furno@stu-bellecour.fr::d76aae6e-4bdd-4441-a481-380e40089ec0" providerId="AD" clId="Web-{43EAEB8B-2997-BFF2-AA62-A7902A71549C}" dt="2023-12-19T22:30:07.418" v="13" actId="20577"/>
        <pc:sldMkLst>
          <pc:docMk/>
          <pc:sldMk cId="3548470093" sldId="276"/>
        </pc:sldMkLst>
      </pc:sldChg>
      <pc:sldChg chg="modSp">
        <pc:chgData name="Killian FURNO" userId="S::k_furno@stu-bellecour.fr::d76aae6e-4bdd-4441-a481-380e40089ec0" providerId="AD" clId="Web-{43EAEB8B-2997-BFF2-AA62-A7902A71549C}" dt="2023-12-19T22:29:46.589" v="1" actId="20577"/>
        <pc:sldMkLst>
          <pc:docMk/>
          <pc:sldMk cId="1897091048" sldId="277"/>
        </pc:sldMkLst>
      </pc:sldChg>
      <pc:sldChg chg="modSp">
        <pc:chgData name="Killian FURNO" userId="S::k_furno@stu-bellecour.fr::d76aae6e-4bdd-4441-a481-380e40089ec0" providerId="AD" clId="Web-{43EAEB8B-2997-BFF2-AA62-A7902A71549C}" dt="2023-12-19T22:30:02.464" v="10" actId="14100"/>
        <pc:sldMkLst>
          <pc:docMk/>
          <pc:sldMk cId="1565107002" sldId="278"/>
        </pc:sldMkLst>
      </pc:sldChg>
      <pc:sldChg chg="modSp">
        <pc:chgData name="Killian FURNO" userId="S::k_furno@stu-bellecour.fr::d76aae6e-4bdd-4441-a481-380e40089ec0" providerId="AD" clId="Web-{43EAEB8B-2997-BFF2-AA62-A7902A71549C}" dt="2023-12-19T22:29:56.777" v="5" actId="14100"/>
        <pc:sldMkLst>
          <pc:docMk/>
          <pc:sldMk cId="1841974832" sldId="279"/>
        </pc:sldMkLst>
      </pc:sldChg>
      <pc:sldChg chg="addSp delSp modSp addAnim">
        <pc:chgData name="Killian FURNO" userId="S::k_furno@stu-bellecour.fr::d76aae6e-4bdd-4441-a481-380e40089ec0" providerId="AD" clId="Web-{43EAEB8B-2997-BFF2-AA62-A7902A71549C}" dt="2023-12-19T22:36:27.662" v="49" actId="1076"/>
        <pc:sldMkLst>
          <pc:docMk/>
          <pc:sldMk cId="1459462643" sldId="289"/>
        </pc:sldMkLst>
      </pc:sldChg>
    </pc:docChg>
  </pc:docChgLst>
  <pc:docChgLst>
    <pc:chgData name="Baptiste PERRIN" userId="S::b_perrin6@stu-bellecour.fr::20ce9b7e-4f14-4831-af1d-1ad5c2521fc3" providerId="AD" clId="Web-{9C9A1ED5-F875-49F7-8296-487906682C54}"/>
    <pc:docChg chg="modSld">
      <pc:chgData name="Baptiste PERRIN" userId="S::b_perrin6@stu-bellecour.fr::20ce9b7e-4f14-4831-af1d-1ad5c2521fc3" providerId="AD" clId="Web-{9C9A1ED5-F875-49F7-8296-487906682C54}" dt="2023-12-15T12:36:24.852" v="5" actId="20577"/>
      <pc:docMkLst>
        <pc:docMk/>
      </pc:docMkLst>
      <pc:sldChg chg="modSp">
        <pc:chgData name="Baptiste PERRIN" userId="S::b_perrin6@stu-bellecour.fr::20ce9b7e-4f14-4831-af1d-1ad5c2521fc3" providerId="AD" clId="Web-{9C9A1ED5-F875-49F7-8296-487906682C54}" dt="2023-12-15T12:36:24.852" v="5" actId="20577"/>
        <pc:sldMkLst>
          <pc:docMk/>
          <pc:sldMk cId="2116580680" sldId="261"/>
        </pc:sldMkLst>
      </pc:sldChg>
    </pc:docChg>
  </pc:docChgLst>
  <pc:docChgLst>
    <pc:chgData name="Killian FURNO" userId="S::k_furno@stu-bellecour.fr::d76aae6e-4bdd-4441-a481-380e40089ec0" providerId="AD" clId="Web-{22D4D3E0-B485-2730-3ED7-9691E225CF7C}"/>
    <pc:docChg chg="modSld">
      <pc:chgData name="Killian FURNO" userId="S::k_furno@stu-bellecour.fr::d76aae6e-4bdd-4441-a481-380e40089ec0" providerId="AD" clId="Web-{22D4D3E0-B485-2730-3ED7-9691E225CF7C}" dt="2023-12-19T23:11:31.750" v="266"/>
      <pc:docMkLst>
        <pc:docMk/>
      </pc:docMkLst>
      <pc:sldChg chg="addAnim delAnim">
        <pc:chgData name="Killian FURNO" userId="S::k_furno@stu-bellecour.fr::d76aae6e-4bdd-4441-a481-380e40089ec0" providerId="AD" clId="Web-{22D4D3E0-B485-2730-3ED7-9691E225CF7C}" dt="2023-12-19T22:59:10.393" v="156"/>
        <pc:sldMkLst>
          <pc:docMk/>
          <pc:sldMk cId="2598243556" sldId="263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2:55:12.555" v="115"/>
        <pc:sldMkLst>
          <pc:docMk/>
          <pc:sldMk cId="4023420804" sldId="264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3:02:22.963" v="206"/>
        <pc:sldMkLst>
          <pc:docMk/>
          <pc:sldMk cId="3217626809" sldId="265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3:11:31.750" v="266"/>
        <pc:sldMkLst>
          <pc:docMk/>
          <pc:sldMk cId="3401890613" sldId="267"/>
        </pc:sldMkLst>
      </pc:sldChg>
      <pc:sldChg chg="modSp addAnim delAnim">
        <pc:chgData name="Killian FURNO" userId="S::k_furno@stu-bellecour.fr::d76aae6e-4bdd-4441-a481-380e40089ec0" providerId="AD" clId="Web-{22D4D3E0-B485-2730-3ED7-9691E225CF7C}" dt="2023-12-19T23:01:00.850" v="191"/>
        <pc:sldMkLst>
          <pc:docMk/>
          <pc:sldMk cId="4087642157" sldId="268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3:01:55.259" v="197"/>
        <pc:sldMkLst>
          <pc:docMk/>
          <pc:sldMk cId="1239546354" sldId="270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2:58:38.251" v="146"/>
        <pc:sldMkLst>
          <pc:docMk/>
          <pc:sldMk cId="1052120236" sldId="272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2:58:22.938" v="140"/>
        <pc:sldMkLst>
          <pc:docMk/>
          <pc:sldMk cId="914981437" sldId="273"/>
        </pc:sldMkLst>
      </pc:sldChg>
      <pc:sldChg chg="addSp delSp modSp addAnim delAnim">
        <pc:chgData name="Killian FURNO" userId="S::k_furno@stu-bellecour.fr::d76aae6e-4bdd-4441-a481-380e40089ec0" providerId="AD" clId="Web-{22D4D3E0-B485-2730-3ED7-9691E225CF7C}" dt="2023-12-19T22:56:06.479" v="126"/>
        <pc:sldMkLst>
          <pc:docMk/>
          <pc:sldMk cId="2616015532" sldId="274"/>
        </pc:sldMkLst>
      </pc:sldChg>
      <pc:sldChg chg="addSp delSp modSp addAnim">
        <pc:chgData name="Killian FURNO" userId="S::k_furno@stu-bellecour.fr::d76aae6e-4bdd-4441-a481-380e40089ec0" providerId="AD" clId="Web-{22D4D3E0-B485-2730-3ED7-9691E225CF7C}" dt="2023-12-19T22:52:43.736" v="111"/>
        <pc:sldMkLst>
          <pc:docMk/>
          <pc:sldMk cId="1811923733" sldId="275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2:55:28.508" v="118"/>
        <pc:sldMkLst>
          <pc:docMk/>
          <pc:sldMk cId="3548470093" sldId="276"/>
        </pc:sldMkLst>
      </pc:sldChg>
      <pc:sldChg chg="addAnim">
        <pc:chgData name="Killian FURNO" userId="S::k_furno@stu-bellecour.fr::d76aae6e-4bdd-4441-a481-380e40089ec0" providerId="AD" clId="Web-{22D4D3E0-B485-2730-3ED7-9691E225CF7C}" dt="2023-12-19T22:56:19.714" v="127"/>
        <pc:sldMkLst>
          <pc:docMk/>
          <pc:sldMk cId="1565107002" sldId="278"/>
        </pc:sldMkLst>
      </pc:sldChg>
      <pc:sldChg chg="addAnim">
        <pc:chgData name="Killian FURNO" userId="S::k_furno@stu-bellecour.fr::d76aae6e-4bdd-4441-a481-380e40089ec0" providerId="AD" clId="Web-{22D4D3E0-B485-2730-3ED7-9691E225CF7C}" dt="2023-12-19T22:56:29.793" v="129"/>
        <pc:sldMkLst>
          <pc:docMk/>
          <pc:sldMk cId="1841974832" sldId="279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3:02:54.902" v="215"/>
        <pc:sldMkLst>
          <pc:docMk/>
          <pc:sldMk cId="3634857437" sldId="280"/>
        </pc:sldMkLst>
      </pc:sldChg>
      <pc:sldChg chg="addAnim">
        <pc:chgData name="Killian FURNO" userId="S::k_furno@stu-bellecour.fr::d76aae6e-4bdd-4441-a481-380e40089ec0" providerId="AD" clId="Web-{22D4D3E0-B485-2730-3ED7-9691E225CF7C}" dt="2023-12-19T23:03:05.652" v="217"/>
        <pc:sldMkLst>
          <pc:docMk/>
          <pc:sldMk cId="4007986136" sldId="281"/>
        </pc:sldMkLst>
      </pc:sldChg>
      <pc:sldChg chg="addAnim">
        <pc:chgData name="Killian FURNO" userId="S::k_furno@stu-bellecour.fr::d76aae6e-4bdd-4441-a481-380e40089ec0" providerId="AD" clId="Web-{22D4D3E0-B485-2730-3ED7-9691E225CF7C}" dt="2023-12-19T23:03:14.621" v="219"/>
        <pc:sldMkLst>
          <pc:docMk/>
          <pc:sldMk cId="1366594660" sldId="282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2:59:57.988" v="167"/>
        <pc:sldMkLst>
          <pc:docMk/>
          <pc:sldMk cId="2895923195" sldId="285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2:59:31.597" v="161"/>
        <pc:sldMkLst>
          <pc:docMk/>
          <pc:sldMk cId="2944652789" sldId="286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3:00:15.036" v="173"/>
        <pc:sldMkLst>
          <pc:docMk/>
          <pc:sldMk cId="2826868853" sldId="287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3:00:22.380" v="177"/>
        <pc:sldMkLst>
          <pc:docMk/>
          <pc:sldMk cId="2060403599" sldId="288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3:00:29.396" v="181"/>
        <pc:sldMkLst>
          <pc:docMk/>
          <pc:sldMk cId="1459462643" sldId="289"/>
        </pc:sldMkLst>
      </pc:sldChg>
      <pc:sldChg chg="addAnim delAnim">
        <pc:chgData name="Killian FURNO" userId="S::k_furno@stu-bellecour.fr::d76aae6e-4bdd-4441-a481-380e40089ec0" providerId="AD" clId="Web-{22D4D3E0-B485-2730-3ED7-9691E225CF7C}" dt="2023-12-19T22:59:00.783" v="151"/>
        <pc:sldMkLst>
          <pc:docMk/>
          <pc:sldMk cId="77119199" sldId="290"/>
        </pc:sldMkLst>
      </pc:sldChg>
    </pc:docChg>
  </pc:docChgLst>
  <pc:docChgLst>
    <pc:chgData name="Florian MARTINS" userId="S::f_martins3@stu-bellecour.fr::0ef3a163-6a8b-431c-bb75-deae4353d51d" providerId="AD" clId="Web-{2FD64791-C04A-82A7-C803-96E1CC57D792}"/>
    <pc:docChg chg="modSld">
      <pc:chgData name="Florian MARTINS" userId="S::f_martins3@stu-bellecour.fr::0ef3a163-6a8b-431c-bb75-deae4353d51d" providerId="AD" clId="Web-{2FD64791-C04A-82A7-C803-96E1CC57D792}" dt="2023-12-19T17:15:15.658" v="56" actId="20577"/>
      <pc:docMkLst>
        <pc:docMk/>
      </pc:docMkLst>
      <pc:sldChg chg="modSp">
        <pc:chgData name="Florian MARTINS" userId="S::f_martins3@stu-bellecour.fr::0ef3a163-6a8b-431c-bb75-deae4353d51d" providerId="AD" clId="Web-{2FD64791-C04A-82A7-C803-96E1CC57D792}" dt="2023-12-19T17:13:35.279" v="33" actId="20577"/>
        <pc:sldMkLst>
          <pc:docMk/>
          <pc:sldMk cId="4023420804" sldId="264"/>
        </pc:sldMkLst>
      </pc:sldChg>
      <pc:sldChg chg="addSp delSp modSp">
        <pc:chgData name="Florian MARTINS" userId="S::f_martins3@stu-bellecour.fr::0ef3a163-6a8b-431c-bb75-deae4353d51d" providerId="AD" clId="Web-{2FD64791-C04A-82A7-C803-96E1CC57D792}" dt="2023-12-19T17:12:08.105" v="27" actId="1076"/>
        <pc:sldMkLst>
          <pc:docMk/>
          <pc:sldMk cId="3217626809" sldId="265"/>
        </pc:sldMkLst>
      </pc:sldChg>
      <pc:sldChg chg="modSp">
        <pc:chgData name="Florian MARTINS" userId="S::f_martins3@stu-bellecour.fr::0ef3a163-6a8b-431c-bb75-deae4353d51d" providerId="AD" clId="Web-{2FD64791-C04A-82A7-C803-96E1CC57D792}" dt="2023-12-19T17:14:07.546" v="44" actId="20577"/>
        <pc:sldMkLst>
          <pc:docMk/>
          <pc:sldMk cId="1052120236" sldId="272"/>
        </pc:sldMkLst>
      </pc:sldChg>
      <pc:sldChg chg="modSp">
        <pc:chgData name="Florian MARTINS" userId="S::f_martins3@stu-bellecour.fr::0ef3a163-6a8b-431c-bb75-deae4353d51d" providerId="AD" clId="Web-{2FD64791-C04A-82A7-C803-96E1CC57D792}" dt="2023-12-19T17:14:03.124" v="43" actId="20577"/>
        <pc:sldMkLst>
          <pc:docMk/>
          <pc:sldMk cId="914981437" sldId="273"/>
        </pc:sldMkLst>
      </pc:sldChg>
      <pc:sldChg chg="modSp">
        <pc:chgData name="Florian MARTINS" userId="S::f_martins3@stu-bellecour.fr::0ef3a163-6a8b-431c-bb75-deae4353d51d" providerId="AD" clId="Web-{2FD64791-C04A-82A7-C803-96E1CC57D792}" dt="2023-12-19T17:13:43.342" v="38" actId="20577"/>
        <pc:sldMkLst>
          <pc:docMk/>
          <pc:sldMk cId="2616015532" sldId="274"/>
        </pc:sldMkLst>
      </pc:sldChg>
      <pc:sldChg chg="modSp">
        <pc:chgData name="Florian MARTINS" userId="S::f_martins3@stu-bellecour.fr::0ef3a163-6a8b-431c-bb75-deae4353d51d" providerId="AD" clId="Web-{2FD64791-C04A-82A7-C803-96E1CC57D792}" dt="2023-12-19T17:13:47.858" v="39" actId="20577"/>
        <pc:sldMkLst>
          <pc:docMk/>
          <pc:sldMk cId="1811923733" sldId="275"/>
        </pc:sldMkLst>
      </pc:sldChg>
    </pc:docChg>
  </pc:docChgLst>
  <pc:docChgLst>
    <pc:chgData name="Killian FURNO" userId="S::k_furno@stu-bellecour.fr::d76aae6e-4bdd-4441-a481-380e40089ec0" providerId="AD" clId="Web-{E06A4C0F-095F-9AFE-C4F5-FBF57671562D}"/>
    <pc:docChg chg="modSld">
      <pc:chgData name="Killian FURNO" userId="S::k_furno@stu-bellecour.fr::d76aae6e-4bdd-4441-a481-380e40089ec0" providerId="AD" clId="Web-{E06A4C0F-095F-9AFE-C4F5-FBF57671562D}" dt="2023-12-21T06:23:48.318" v="2"/>
      <pc:docMkLst>
        <pc:docMk/>
      </pc:docMkLst>
    </pc:docChg>
  </pc:docChgLst>
  <pc:docChgLst>
    <pc:chgData name="Killian FURNO" userId="S::k_furno@stu-bellecour.fr::d76aae6e-4bdd-4441-a481-380e40089ec0" providerId="AD" clId="Web-{2A43D751-C615-C28C-4211-CC369800020A}"/>
    <pc:docChg chg="modSld">
      <pc:chgData name="Killian FURNO" userId="S::k_furno@stu-bellecour.fr::d76aae6e-4bdd-4441-a481-380e40089ec0" providerId="AD" clId="Web-{2A43D751-C615-C28C-4211-CC369800020A}" dt="2023-12-14T15:06:08.309" v="23" actId="20577"/>
      <pc:docMkLst>
        <pc:docMk/>
      </pc:docMkLst>
    </pc:docChg>
  </pc:docChgLst>
  <pc:docChgLst>
    <pc:chgData name="Florian MARTINS" userId="S::f_martins3@stu-bellecour.fr::0ef3a163-6a8b-431c-bb75-deae4353d51d" providerId="AD" clId="Web-{2ED7335A-3559-7231-348F-373069E96CEB}"/>
    <pc:docChg chg="modSld">
      <pc:chgData name="Florian MARTINS" userId="S::f_martins3@stu-bellecour.fr::0ef3a163-6a8b-431c-bb75-deae4353d51d" providerId="AD" clId="Web-{2ED7335A-3559-7231-348F-373069E96CEB}" dt="2023-12-19T16:20:07.178" v="4"/>
      <pc:docMkLst>
        <pc:docMk/>
      </pc:docMkLst>
    </pc:docChg>
  </pc:docChgLst>
  <pc:docChgLst>
    <pc:chgData name="Baptiste PERRIN" userId="20ce9b7e-4f14-4831-af1d-1ad5c2521fc3" providerId="ADAL" clId="{9D2CA7F1-8608-4672-A1CC-4FA1AB8FBBB9}"/>
    <pc:docChg chg="undo redo custSel modSld modMainMaster">
      <pc:chgData name="Baptiste PERRIN" userId="20ce9b7e-4f14-4831-af1d-1ad5c2521fc3" providerId="ADAL" clId="{9D2CA7F1-8608-4672-A1CC-4FA1AB8FBBB9}" dt="2023-12-20T12:48:51.894" v="205" actId="1076"/>
      <pc:docMkLst>
        <pc:docMk/>
      </pc:docMkLst>
      <pc:sldChg chg="modSp mod">
        <pc:chgData name="Baptiste PERRIN" userId="20ce9b7e-4f14-4831-af1d-1ad5c2521fc3" providerId="ADAL" clId="{9D2CA7F1-8608-4672-A1CC-4FA1AB8FBBB9}" dt="2023-12-20T12:31:09.013" v="19" actId="29295"/>
        <pc:sldMkLst>
          <pc:docMk/>
          <pc:sldMk cId="2116580680" sldId="261"/>
        </pc:sldMkLst>
      </pc:sldChg>
      <pc:sldChg chg="modSp mod">
        <pc:chgData name="Baptiste PERRIN" userId="20ce9b7e-4f14-4831-af1d-1ad5c2521fc3" providerId="ADAL" clId="{9D2CA7F1-8608-4672-A1CC-4FA1AB8FBBB9}" dt="2023-12-20T12:33:27.171" v="38" actId="29295"/>
        <pc:sldMkLst>
          <pc:docMk/>
          <pc:sldMk cId="2598243556" sldId="263"/>
        </pc:sldMkLst>
      </pc:sldChg>
      <pc:sldChg chg="modSp mod setBg modAnim">
        <pc:chgData name="Baptiste PERRIN" userId="20ce9b7e-4f14-4831-af1d-1ad5c2521fc3" providerId="ADAL" clId="{9D2CA7F1-8608-4672-A1CC-4FA1AB8FBBB9}" dt="2023-12-20T12:48:38.199" v="204" actId="14100"/>
        <pc:sldMkLst>
          <pc:docMk/>
          <pc:sldMk cId="4023420804" sldId="264"/>
        </pc:sldMkLst>
      </pc:sldChg>
      <pc:sldChg chg="modSp mod">
        <pc:chgData name="Baptiste PERRIN" userId="20ce9b7e-4f14-4831-af1d-1ad5c2521fc3" providerId="ADAL" clId="{9D2CA7F1-8608-4672-A1CC-4FA1AB8FBBB9}" dt="2023-12-20T12:35:43.598" v="66" actId="14861"/>
        <pc:sldMkLst>
          <pc:docMk/>
          <pc:sldMk cId="3217626809" sldId="265"/>
        </pc:sldMkLst>
      </pc:sldChg>
      <pc:sldChg chg="modSp mod">
        <pc:chgData name="Baptiste PERRIN" userId="20ce9b7e-4f14-4831-af1d-1ad5c2521fc3" providerId="ADAL" clId="{9D2CA7F1-8608-4672-A1CC-4FA1AB8FBBB9}" dt="2023-12-20T12:34:11.332" v="46" actId="29295"/>
        <pc:sldMkLst>
          <pc:docMk/>
          <pc:sldMk cId="1276876113" sldId="266"/>
        </pc:sldMkLst>
      </pc:sldChg>
      <pc:sldChg chg="modSp mod setBg">
        <pc:chgData name="Baptiste PERRIN" userId="20ce9b7e-4f14-4831-af1d-1ad5c2521fc3" providerId="ADAL" clId="{9D2CA7F1-8608-4672-A1CC-4FA1AB8FBBB9}" dt="2023-12-20T12:32:08.198" v="27" actId="1440"/>
        <pc:sldMkLst>
          <pc:docMk/>
          <pc:sldMk cId="3401890613" sldId="267"/>
        </pc:sldMkLst>
      </pc:sldChg>
      <pc:sldChg chg="modSp mod setBg">
        <pc:chgData name="Baptiste PERRIN" userId="20ce9b7e-4f14-4831-af1d-1ad5c2521fc3" providerId="ADAL" clId="{9D2CA7F1-8608-4672-A1CC-4FA1AB8FBBB9}" dt="2023-12-20T12:36:20.700" v="72" actId="29295"/>
        <pc:sldMkLst>
          <pc:docMk/>
          <pc:sldMk cId="4087642157" sldId="268"/>
        </pc:sldMkLst>
      </pc:sldChg>
      <pc:sldChg chg="modSp mod setBg">
        <pc:chgData name="Baptiste PERRIN" userId="20ce9b7e-4f14-4831-af1d-1ad5c2521fc3" providerId="ADAL" clId="{9D2CA7F1-8608-4672-A1CC-4FA1AB8FBBB9}" dt="2023-12-20T12:36:32.636" v="74" actId="29295"/>
        <pc:sldMkLst>
          <pc:docMk/>
          <pc:sldMk cId="672737310" sldId="269"/>
        </pc:sldMkLst>
      </pc:sldChg>
      <pc:sldChg chg="modSp mod setBg">
        <pc:chgData name="Baptiste PERRIN" userId="20ce9b7e-4f14-4831-af1d-1ad5c2521fc3" providerId="ADAL" clId="{9D2CA7F1-8608-4672-A1CC-4FA1AB8FBBB9}" dt="2023-12-20T12:35:55.187" v="68" actId="29295"/>
        <pc:sldMkLst>
          <pc:docMk/>
          <pc:sldMk cId="1239546354" sldId="270"/>
        </pc:sldMkLst>
      </pc:sldChg>
      <pc:sldChg chg="modSp mod setBg">
        <pc:chgData name="Baptiste PERRIN" userId="20ce9b7e-4f14-4831-af1d-1ad5c2521fc3" providerId="ADAL" clId="{9D2CA7F1-8608-4672-A1CC-4FA1AB8FBBB9}" dt="2023-12-20T12:36:07.948" v="70" actId="29295"/>
        <pc:sldMkLst>
          <pc:docMk/>
          <pc:sldMk cId="3141249569" sldId="271"/>
        </pc:sldMkLst>
      </pc:sldChg>
      <pc:sldChg chg="modSp mod">
        <pc:chgData name="Baptiste PERRIN" userId="20ce9b7e-4f14-4831-af1d-1ad5c2521fc3" providerId="ADAL" clId="{9D2CA7F1-8608-4672-A1CC-4FA1AB8FBBB9}" dt="2023-12-20T12:32:47.637" v="34" actId="29295"/>
        <pc:sldMkLst>
          <pc:docMk/>
          <pc:sldMk cId="1052120236" sldId="272"/>
        </pc:sldMkLst>
      </pc:sldChg>
      <pc:sldChg chg="modSp mod">
        <pc:chgData name="Baptiste PERRIN" userId="20ce9b7e-4f14-4831-af1d-1ad5c2521fc3" providerId="ADAL" clId="{9D2CA7F1-8608-4672-A1CC-4FA1AB8FBBB9}" dt="2023-12-20T12:32:37.901" v="32" actId="1440"/>
        <pc:sldMkLst>
          <pc:docMk/>
          <pc:sldMk cId="914981437" sldId="273"/>
        </pc:sldMkLst>
      </pc:sldChg>
      <pc:sldChg chg="modSp mod">
        <pc:chgData name="Baptiste PERRIN" userId="20ce9b7e-4f14-4831-af1d-1ad5c2521fc3" providerId="ADAL" clId="{9D2CA7F1-8608-4672-A1CC-4FA1AB8FBBB9}" dt="2023-12-20T12:48:51.894" v="205" actId="1076"/>
        <pc:sldMkLst>
          <pc:docMk/>
          <pc:sldMk cId="2616015532" sldId="274"/>
        </pc:sldMkLst>
      </pc:sldChg>
      <pc:sldChg chg="modSp mod">
        <pc:chgData name="Baptiste PERRIN" userId="20ce9b7e-4f14-4831-af1d-1ad5c2521fc3" providerId="ADAL" clId="{9D2CA7F1-8608-4672-A1CC-4FA1AB8FBBB9}" dt="2023-12-20T12:39:08.046" v="97" actId="1076"/>
        <pc:sldMkLst>
          <pc:docMk/>
          <pc:sldMk cId="1811923733" sldId="275"/>
        </pc:sldMkLst>
      </pc:sldChg>
      <pc:sldChg chg="modSp mod">
        <pc:chgData name="Baptiste PERRIN" userId="20ce9b7e-4f14-4831-af1d-1ad5c2521fc3" providerId="ADAL" clId="{9D2CA7F1-8608-4672-A1CC-4FA1AB8FBBB9}" dt="2023-12-20T12:30:22.541" v="11" actId="29295"/>
        <pc:sldMkLst>
          <pc:docMk/>
          <pc:sldMk cId="3548470093" sldId="276"/>
        </pc:sldMkLst>
      </pc:sldChg>
      <pc:sldChg chg="modSp mod">
        <pc:chgData name="Baptiste PERRIN" userId="20ce9b7e-4f14-4831-af1d-1ad5c2521fc3" providerId="ADAL" clId="{9D2CA7F1-8608-4672-A1CC-4FA1AB8FBBB9}" dt="2023-12-20T12:30:42.372" v="15" actId="29295"/>
        <pc:sldMkLst>
          <pc:docMk/>
          <pc:sldMk cId="1897091048" sldId="277"/>
        </pc:sldMkLst>
      </pc:sldChg>
      <pc:sldChg chg="modSp mod">
        <pc:chgData name="Baptiste PERRIN" userId="20ce9b7e-4f14-4831-af1d-1ad5c2521fc3" providerId="ADAL" clId="{9D2CA7F1-8608-4672-A1CC-4FA1AB8FBBB9}" dt="2023-12-20T12:30:32.621" v="13" actId="29295"/>
        <pc:sldMkLst>
          <pc:docMk/>
          <pc:sldMk cId="1565107002" sldId="278"/>
        </pc:sldMkLst>
      </pc:sldChg>
      <pc:sldChg chg="modSp mod">
        <pc:chgData name="Baptiste PERRIN" userId="20ce9b7e-4f14-4831-af1d-1ad5c2521fc3" providerId="ADAL" clId="{9D2CA7F1-8608-4672-A1CC-4FA1AB8FBBB9}" dt="2023-12-20T12:30:54.293" v="17" actId="29295"/>
        <pc:sldMkLst>
          <pc:docMk/>
          <pc:sldMk cId="1841974832" sldId="279"/>
        </pc:sldMkLst>
      </pc:sldChg>
      <pc:sldChg chg="modSp mod">
        <pc:chgData name="Baptiste PERRIN" userId="20ce9b7e-4f14-4831-af1d-1ad5c2521fc3" providerId="ADAL" clId="{9D2CA7F1-8608-4672-A1CC-4FA1AB8FBBB9}" dt="2023-12-20T12:34:56.219" v="52" actId="29295"/>
        <pc:sldMkLst>
          <pc:docMk/>
          <pc:sldMk cId="3634857437" sldId="280"/>
        </pc:sldMkLst>
      </pc:sldChg>
      <pc:sldChg chg="modSp mod">
        <pc:chgData name="Baptiste PERRIN" userId="20ce9b7e-4f14-4831-af1d-1ad5c2521fc3" providerId="ADAL" clId="{9D2CA7F1-8608-4672-A1CC-4FA1AB8FBBB9}" dt="2023-12-20T12:34:34.012" v="50" actId="29295"/>
        <pc:sldMkLst>
          <pc:docMk/>
          <pc:sldMk cId="4007986136" sldId="281"/>
        </pc:sldMkLst>
      </pc:sldChg>
      <pc:sldChg chg="modSp mod">
        <pc:chgData name="Baptiste PERRIN" userId="20ce9b7e-4f14-4831-af1d-1ad5c2521fc3" providerId="ADAL" clId="{9D2CA7F1-8608-4672-A1CC-4FA1AB8FBBB9}" dt="2023-12-20T12:34:22.859" v="48" actId="29295"/>
        <pc:sldMkLst>
          <pc:docMk/>
          <pc:sldMk cId="1366594660" sldId="282"/>
        </pc:sldMkLst>
      </pc:sldChg>
      <pc:sldChg chg="modSp mod">
        <pc:chgData name="Baptiste PERRIN" userId="20ce9b7e-4f14-4831-af1d-1ad5c2521fc3" providerId="ADAL" clId="{9D2CA7F1-8608-4672-A1CC-4FA1AB8FBBB9}" dt="2023-12-20T12:34:00.397" v="44" actId="29295"/>
        <pc:sldMkLst>
          <pc:docMk/>
          <pc:sldMk cId="2385220684" sldId="283"/>
        </pc:sldMkLst>
      </pc:sldChg>
      <pc:sldChg chg="modSp mod">
        <pc:chgData name="Baptiste PERRIN" userId="20ce9b7e-4f14-4831-af1d-1ad5c2521fc3" providerId="ADAL" clId="{9D2CA7F1-8608-4672-A1CC-4FA1AB8FBBB9}" dt="2023-12-20T12:36:44.115" v="76" actId="29295"/>
        <pc:sldMkLst>
          <pc:docMk/>
          <pc:sldMk cId="2895923195" sldId="285"/>
        </pc:sldMkLst>
      </pc:sldChg>
      <pc:sldChg chg="modSp mod">
        <pc:chgData name="Baptiste PERRIN" userId="20ce9b7e-4f14-4831-af1d-1ad5c2521fc3" providerId="ADAL" clId="{9D2CA7F1-8608-4672-A1CC-4FA1AB8FBBB9}" dt="2023-12-20T12:33:36.748" v="40" actId="29295"/>
        <pc:sldMkLst>
          <pc:docMk/>
          <pc:sldMk cId="2944652789" sldId="286"/>
        </pc:sldMkLst>
      </pc:sldChg>
      <pc:sldChg chg="modSp mod">
        <pc:chgData name="Baptiste PERRIN" userId="20ce9b7e-4f14-4831-af1d-1ad5c2521fc3" providerId="ADAL" clId="{9D2CA7F1-8608-4672-A1CC-4FA1AB8FBBB9}" dt="2023-12-20T12:36:53.595" v="78" actId="29295"/>
        <pc:sldMkLst>
          <pc:docMk/>
          <pc:sldMk cId="2826868853" sldId="287"/>
        </pc:sldMkLst>
      </pc:sldChg>
      <pc:sldChg chg="modSp mod">
        <pc:chgData name="Baptiste PERRIN" userId="20ce9b7e-4f14-4831-af1d-1ad5c2521fc3" providerId="ADAL" clId="{9D2CA7F1-8608-4672-A1CC-4FA1AB8FBBB9}" dt="2023-12-20T12:37:10.755" v="80" actId="29295"/>
        <pc:sldMkLst>
          <pc:docMk/>
          <pc:sldMk cId="2060403599" sldId="288"/>
        </pc:sldMkLst>
      </pc:sldChg>
      <pc:sldChg chg="modSp mod">
        <pc:chgData name="Baptiste PERRIN" userId="20ce9b7e-4f14-4831-af1d-1ad5c2521fc3" providerId="ADAL" clId="{9D2CA7F1-8608-4672-A1CC-4FA1AB8FBBB9}" dt="2023-12-20T12:32:57.820" v="36" actId="29295"/>
        <pc:sldMkLst>
          <pc:docMk/>
          <pc:sldMk cId="77119199" sldId="290"/>
        </pc:sldMkLst>
      </pc:sldChg>
      <pc:sldChg chg="modSp mod">
        <pc:chgData name="Baptiste PERRIN" userId="20ce9b7e-4f14-4831-af1d-1ad5c2521fc3" providerId="ADAL" clId="{9D2CA7F1-8608-4672-A1CC-4FA1AB8FBBB9}" dt="2023-12-20T12:33:48.948" v="42" actId="29295"/>
        <pc:sldMkLst>
          <pc:docMk/>
          <pc:sldMk cId="254218807" sldId="291"/>
        </pc:sldMkLst>
      </pc:sldChg>
      <pc:sldMasterChg chg="setBg modSldLayout">
        <pc:chgData name="Baptiste PERRIN" userId="20ce9b7e-4f14-4831-af1d-1ad5c2521fc3" providerId="ADAL" clId="{9D2CA7F1-8608-4672-A1CC-4FA1AB8FBBB9}" dt="2023-12-20T12:29:35.262" v="5"/>
        <pc:sldMasterMkLst>
          <pc:docMk/>
          <pc:sldMasterMk cId="3071127875" sldId="2147483648"/>
        </pc:sldMasterMkLst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3310491181" sldId="2147483649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3841795644" sldId="2147483650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3466923455" sldId="2147483651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3747632232" sldId="2147483652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2611866596" sldId="2147483653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3395854097" sldId="2147483654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4040201302" sldId="2147483655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2706407263" sldId="2147483656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1610903340" sldId="2147483657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4172787210" sldId="2147483658"/>
          </pc:sldLayoutMkLst>
        </pc:sldLayoutChg>
        <pc:sldLayoutChg chg="setBg">
          <pc:chgData name="Baptiste PERRIN" userId="20ce9b7e-4f14-4831-af1d-1ad5c2521fc3" providerId="ADAL" clId="{9D2CA7F1-8608-4672-A1CC-4FA1AB8FBBB9}" dt="2023-12-20T12:29:35.262" v="5"/>
          <pc:sldLayoutMkLst>
            <pc:docMk/>
            <pc:sldMasterMk cId="3071127875" sldId="2147483648"/>
            <pc:sldLayoutMk cId="1902177510" sldId="2147483659"/>
          </pc:sldLayoutMkLst>
        </pc:sldLayoutChg>
      </pc:sldMasterChg>
    </pc:docChg>
  </pc:docChgLst>
  <pc:docChgLst>
    <pc:chgData name="Killian FURNO" userId="S::k_furno@stu-bellecour.fr::d76aae6e-4bdd-4441-a481-380e40089ec0" providerId="AD" clId="Web-{BE08C69F-CC08-9D94-66C7-F65F54B78E57}"/>
    <pc:docChg chg="addSld delSld modSld sldOrd">
      <pc:chgData name="Killian FURNO" userId="S::k_furno@stu-bellecour.fr::d76aae6e-4bdd-4441-a481-380e40089ec0" providerId="AD" clId="Web-{BE08C69F-CC08-9D94-66C7-F65F54B78E57}" dt="2023-12-19T15:22:30.213" v="231" actId="14100"/>
      <pc:docMkLst>
        <pc:docMk/>
      </pc:docMkLst>
      <pc:sldChg chg="addSp delSp modSp modTransition">
        <pc:chgData name="Killian FURNO" userId="S::k_furno@stu-bellecour.fr::d76aae6e-4bdd-4441-a481-380e40089ec0" providerId="AD" clId="Web-{BE08C69F-CC08-9D94-66C7-F65F54B78E57}" dt="2023-12-19T15:22:30.213" v="231" actId="14100"/>
        <pc:sldMkLst>
          <pc:docMk/>
          <pc:sldMk cId="4132854102" sldId="258"/>
        </pc:sldMkLst>
      </pc:sldChg>
      <pc:sldChg chg="modTransition">
        <pc:chgData name="Killian FURNO" userId="S::k_furno@stu-bellecour.fr::d76aae6e-4bdd-4441-a481-380e40089ec0" providerId="AD" clId="Web-{BE08C69F-CC08-9D94-66C7-F65F54B78E57}" dt="2023-12-19T15:16:02.682" v="166"/>
        <pc:sldMkLst>
          <pc:docMk/>
          <pc:sldMk cId="349941643" sldId="259"/>
        </pc:sldMkLst>
      </pc:sldChg>
      <pc:sldChg chg="modTransition">
        <pc:chgData name="Killian FURNO" userId="S::k_furno@stu-bellecour.fr::d76aae6e-4bdd-4441-a481-380e40089ec0" providerId="AD" clId="Web-{BE08C69F-CC08-9D94-66C7-F65F54B78E57}" dt="2023-12-19T15:16:01.385" v="165"/>
        <pc:sldMkLst>
          <pc:docMk/>
          <pc:sldMk cId="2783098029" sldId="260"/>
        </pc:sldMkLst>
      </pc:sldChg>
      <pc:sldChg chg="addSp delSp modSp modTransition addAnim delAnim">
        <pc:chgData name="Killian FURNO" userId="S::k_furno@stu-bellecour.fr::d76aae6e-4bdd-4441-a481-380e40089ec0" providerId="AD" clId="Web-{BE08C69F-CC08-9D94-66C7-F65F54B78E57}" dt="2023-12-19T15:16:03.635" v="167"/>
        <pc:sldMkLst>
          <pc:docMk/>
          <pc:sldMk cId="2116580680" sldId="261"/>
        </pc:sldMkLst>
      </pc:sldChg>
      <pc:sldChg chg="del">
        <pc:chgData name="Killian FURNO" userId="S::k_furno@stu-bellecour.fr::d76aae6e-4bdd-4441-a481-380e40089ec0" providerId="AD" clId="Web-{BE08C69F-CC08-9D94-66C7-F65F54B78E57}" dt="2023-12-19T14:56:09.819" v="21"/>
        <pc:sldMkLst>
          <pc:docMk/>
          <pc:sldMk cId="340219587" sldId="262"/>
        </pc:sldMkLst>
      </pc:sldChg>
      <pc:sldChg chg="modTransition">
        <pc:chgData name="Killian FURNO" userId="S::k_furno@stu-bellecour.fr::d76aae6e-4bdd-4441-a481-380e40089ec0" providerId="AD" clId="Web-{BE08C69F-CC08-9D94-66C7-F65F54B78E57}" dt="2023-12-19T15:16:08.854" v="169"/>
        <pc:sldMkLst>
          <pc:docMk/>
          <pc:sldMk cId="2598243556" sldId="263"/>
        </pc:sldMkLst>
      </pc:sldChg>
      <pc:sldChg chg="modTransition">
        <pc:chgData name="Killian FURNO" userId="S::k_furno@stu-bellecour.fr::d76aae6e-4bdd-4441-a481-380e40089ec0" providerId="AD" clId="Web-{BE08C69F-CC08-9D94-66C7-F65F54B78E57}" dt="2023-12-19T15:15:53.603" v="164"/>
        <pc:sldMkLst>
          <pc:docMk/>
          <pc:sldMk cId="4023420804" sldId="264"/>
        </pc:sldMkLst>
      </pc:sldChg>
      <pc:sldChg chg="modTransition">
        <pc:chgData name="Killian FURNO" userId="S::k_furno@stu-bellecour.fr::d76aae6e-4bdd-4441-a481-380e40089ec0" providerId="AD" clId="Web-{BE08C69F-CC08-9D94-66C7-F65F54B78E57}" dt="2023-12-19T15:16:13.119" v="174"/>
        <pc:sldMkLst>
          <pc:docMk/>
          <pc:sldMk cId="3217626809" sldId="265"/>
        </pc:sldMkLst>
      </pc:sldChg>
      <pc:sldChg chg="modTransition">
        <pc:chgData name="Killian FURNO" userId="S::k_furno@stu-bellecour.fr::d76aae6e-4bdd-4441-a481-380e40089ec0" providerId="AD" clId="Web-{BE08C69F-CC08-9D94-66C7-F65F54B78E57}" dt="2023-12-19T15:16:20.667" v="175"/>
        <pc:sldMkLst>
          <pc:docMk/>
          <pc:sldMk cId="1276876113" sldId="266"/>
        </pc:sldMkLst>
      </pc:sldChg>
      <pc:sldChg chg="addSp modSp modTransition">
        <pc:chgData name="Killian FURNO" userId="S::k_furno@stu-bellecour.fr::d76aae6e-4bdd-4441-a481-380e40089ec0" providerId="AD" clId="Web-{BE08C69F-CC08-9D94-66C7-F65F54B78E57}" dt="2023-12-19T15:16:07.385" v="168"/>
        <pc:sldMkLst>
          <pc:docMk/>
          <pc:sldMk cId="3401890613" sldId="267"/>
        </pc:sldMkLst>
      </pc:sldChg>
      <pc:sldChg chg="addSp delSp ord modTransition">
        <pc:chgData name="Killian FURNO" userId="S::k_furno@stu-bellecour.fr::d76aae6e-4bdd-4441-a481-380e40089ec0" providerId="AD" clId="Web-{BE08C69F-CC08-9D94-66C7-F65F54B78E57}" dt="2023-12-19T15:16:11.088" v="171"/>
        <pc:sldMkLst>
          <pc:docMk/>
          <pc:sldMk cId="4087642157" sldId="268"/>
        </pc:sldMkLst>
      </pc:sldChg>
      <pc:sldChg chg="addSp modSp modTransition">
        <pc:chgData name="Killian FURNO" userId="S::k_furno@stu-bellecour.fr::d76aae6e-4bdd-4441-a481-380e40089ec0" providerId="AD" clId="Web-{BE08C69F-CC08-9D94-66C7-F65F54B78E57}" dt="2023-12-19T15:16:09.713" v="170"/>
        <pc:sldMkLst>
          <pc:docMk/>
          <pc:sldMk cId="672737310" sldId="269"/>
        </pc:sldMkLst>
      </pc:sldChg>
      <pc:sldChg chg="addSp delSp modSp modTransition">
        <pc:chgData name="Killian FURNO" userId="S::k_furno@stu-bellecour.fr::d76aae6e-4bdd-4441-a481-380e40089ec0" providerId="AD" clId="Web-{BE08C69F-CC08-9D94-66C7-F65F54B78E57}" dt="2023-12-19T15:16:11.791" v="172"/>
        <pc:sldMkLst>
          <pc:docMk/>
          <pc:sldMk cId="1239546354" sldId="270"/>
        </pc:sldMkLst>
      </pc:sldChg>
      <pc:sldChg chg="modSp modTransition">
        <pc:chgData name="Killian FURNO" userId="S::k_furno@stu-bellecour.fr::d76aae6e-4bdd-4441-a481-380e40089ec0" providerId="AD" clId="Web-{BE08C69F-CC08-9D94-66C7-F65F54B78E57}" dt="2023-12-19T15:16:12.479" v="173"/>
        <pc:sldMkLst>
          <pc:docMk/>
          <pc:sldMk cId="3141249569" sldId="271"/>
        </pc:sldMkLst>
      </pc:sldChg>
      <pc:sldChg chg="new del">
        <pc:chgData name="Killian FURNO" userId="S::k_furno@stu-bellecour.fr::d76aae6e-4bdd-4441-a481-380e40089ec0" providerId="AD" clId="Web-{BE08C69F-CC08-9D94-66C7-F65F54B78E57}" dt="2023-12-19T14:56:19.351" v="23"/>
        <pc:sldMkLst>
          <pc:docMk/>
          <pc:sldMk cId="1599677120" sldId="272"/>
        </pc:sldMkLst>
      </pc:sldChg>
    </pc:docChg>
  </pc:docChgLst>
  <pc:docChgLst>
    <pc:chgData name="Loïc VAREILLES" userId="59562adc-4de0-48a5-af17-21539cb8af5b" providerId="ADAL" clId="{E9E1BB1C-186C-451D-968A-917BACE43A6C}"/>
    <pc:docChg chg="undo custSel modSld">
      <pc:chgData name="Loïc VAREILLES" userId="59562adc-4de0-48a5-af17-21539cb8af5b" providerId="ADAL" clId="{E9E1BB1C-186C-451D-968A-917BACE43A6C}" dt="2023-12-21T06:22:24.818" v="609" actId="478"/>
      <pc:docMkLst>
        <pc:docMk/>
      </pc:docMkLst>
      <pc:sldChg chg="modSp mod">
        <pc:chgData name="Loïc VAREILLES" userId="59562adc-4de0-48a5-af17-21539cb8af5b" providerId="ADAL" clId="{E9E1BB1C-186C-451D-968A-917BACE43A6C}" dt="2023-12-20T22:52:19.410" v="1" actId="1076"/>
        <pc:sldMkLst>
          <pc:docMk/>
          <pc:sldMk cId="4132854102" sldId="258"/>
        </pc:sldMkLst>
      </pc:sldChg>
      <pc:sldChg chg="modSp mod">
        <pc:chgData name="Loïc VAREILLES" userId="59562adc-4de0-48a5-af17-21539cb8af5b" providerId="ADAL" clId="{E9E1BB1C-186C-451D-968A-917BACE43A6C}" dt="2023-12-20T23:22:53.644" v="24" actId="167"/>
        <pc:sldMkLst>
          <pc:docMk/>
          <pc:sldMk cId="1276876113" sldId="266"/>
        </pc:sldMkLst>
      </pc:sldChg>
      <pc:sldChg chg="delSp modSp mod delAnim modAnim">
        <pc:chgData name="Loïc VAREILLES" userId="59562adc-4de0-48a5-af17-21539cb8af5b" providerId="ADAL" clId="{E9E1BB1C-186C-451D-968A-917BACE43A6C}" dt="2023-12-21T06:22:24.818" v="609" actId="478"/>
        <pc:sldMkLst>
          <pc:docMk/>
          <pc:sldMk cId="3548470093" sldId="276"/>
        </pc:sldMkLst>
      </pc:sldChg>
      <pc:sldChg chg="modSp mod">
        <pc:chgData name="Loïc VAREILLES" userId="59562adc-4de0-48a5-af17-21539cb8af5b" providerId="ADAL" clId="{E9E1BB1C-186C-451D-968A-917BACE43A6C}" dt="2023-12-21T06:19:22.877" v="464" actId="34135"/>
        <pc:sldMkLst>
          <pc:docMk/>
          <pc:sldMk cId="1897091048" sldId="277"/>
        </pc:sldMkLst>
      </pc:sldChg>
      <pc:sldChg chg="addSp modSp mod">
        <pc:chgData name="Loïc VAREILLES" userId="59562adc-4de0-48a5-af17-21539cb8af5b" providerId="ADAL" clId="{E9E1BB1C-186C-451D-968A-917BACE43A6C}" dt="2023-12-20T22:55:05.577" v="8" actId="1076"/>
        <pc:sldMkLst>
          <pc:docMk/>
          <pc:sldMk cId="2385220684" sldId="283"/>
        </pc:sldMkLst>
      </pc:sldChg>
      <pc:sldChg chg="addSp delSp modSp mod delAnim modAnim">
        <pc:chgData name="Loïc VAREILLES" userId="59562adc-4de0-48a5-af17-21539cb8af5b" providerId="ADAL" clId="{E9E1BB1C-186C-451D-968A-917BACE43A6C}" dt="2023-12-20T23:25:23.411" v="212" actId="478"/>
        <pc:sldMkLst>
          <pc:docMk/>
          <pc:sldMk cId="1245197855" sldId="295"/>
        </pc:sldMkLst>
      </pc:sldChg>
      <pc:sldChg chg="addSp modSp mod">
        <pc:chgData name="Loïc VAREILLES" userId="59562adc-4de0-48a5-af17-21539cb8af5b" providerId="ADAL" clId="{E9E1BB1C-186C-451D-968A-917BACE43A6C}" dt="2023-12-20T23:35:05.252" v="462" actId="5793"/>
        <pc:sldMkLst>
          <pc:docMk/>
          <pc:sldMk cId="961517972" sldId="304"/>
        </pc:sldMkLst>
      </pc:sldChg>
    </pc:docChg>
  </pc:docChgLst>
  <pc:docChgLst>
    <pc:chgData name="Baptiste PERRIN" userId="S::b_perrin6@stu-bellecour.fr::20ce9b7e-4f14-4831-af1d-1ad5c2521fc3" providerId="AD" clId="Web-{383F3E2B-5868-D3F0-1F49-AF35A8F21B3B}"/>
    <pc:docChg chg="modSld">
      <pc:chgData name="Baptiste PERRIN" userId="S::b_perrin6@stu-bellecour.fr::20ce9b7e-4f14-4831-af1d-1ad5c2521fc3" providerId="AD" clId="Web-{383F3E2B-5868-D3F0-1F49-AF35A8F21B3B}" dt="2023-12-20T23:43:15.394" v="33"/>
      <pc:docMkLst>
        <pc:docMk/>
      </pc:docMkLst>
      <pc:sldChg chg="delSp modSp">
        <pc:chgData name="Baptiste PERRIN" userId="S::b_perrin6@stu-bellecour.fr::20ce9b7e-4f14-4831-af1d-1ad5c2521fc3" providerId="AD" clId="Web-{383F3E2B-5868-D3F0-1F49-AF35A8F21B3B}" dt="2023-12-20T23:43:15.394" v="33"/>
        <pc:sldMkLst>
          <pc:docMk/>
          <pc:sldMk cId="961517972" sldId="304"/>
        </pc:sldMkLst>
      </pc:sldChg>
    </pc:docChg>
  </pc:docChgLst>
  <pc:docChgLst>
    <pc:chgData name="Baptiste PERRIN" userId="S::b_perrin6@stu-bellecour.fr::20ce9b7e-4f14-4831-af1d-1ad5c2521fc3" providerId="AD" clId="Web-{AD31CF2A-A9B7-48E9-A404-EED7D012DFDE}"/>
    <pc:docChg chg="modSld">
      <pc:chgData name="Baptiste PERRIN" userId="S::b_perrin6@stu-bellecour.fr::20ce9b7e-4f14-4831-af1d-1ad5c2521fc3" providerId="AD" clId="Web-{AD31CF2A-A9B7-48E9-A404-EED7D012DFDE}" dt="2023-12-20T12:27:42.050" v="80"/>
      <pc:docMkLst>
        <pc:docMk/>
      </pc:docMkLst>
      <pc:sldChg chg="addSp delSp modSp addAnim delAnim">
        <pc:chgData name="Baptiste PERRIN" userId="S::b_perrin6@stu-bellecour.fr::20ce9b7e-4f14-4831-af1d-1ad5c2521fc3" providerId="AD" clId="Web-{AD31CF2A-A9B7-48E9-A404-EED7D012DFDE}" dt="2023-12-20T12:10:36.232" v="74" actId="1076"/>
        <pc:sldMkLst>
          <pc:docMk/>
          <pc:sldMk cId="2616015532" sldId="274"/>
        </pc:sldMkLst>
      </pc:sldChg>
    </pc:docChg>
  </pc:docChgLst>
  <pc:docChgLst>
    <pc:chgData name="Loïc VAREILLES" userId="59562adc-4de0-48a5-af17-21539cb8af5b" providerId="ADAL" clId="{81F39A3B-EDB4-4821-A567-CD57FA27F2D0}"/>
    <pc:docChg chg="undo custSel modSld">
      <pc:chgData name="Loïc VAREILLES" userId="59562adc-4de0-48a5-af17-21539cb8af5b" providerId="ADAL" clId="{81F39A3B-EDB4-4821-A567-CD57FA27F2D0}" dt="2023-12-20T17:13:43.489" v="277" actId="14826"/>
      <pc:docMkLst>
        <pc:docMk/>
      </pc:docMkLst>
    </pc:docChg>
  </pc:docChgLst>
  <pc:docChgLst>
    <pc:chgData name="Baptiste PERRIN" userId="S::b_perrin6@stu-bellecour.fr::20ce9b7e-4f14-4831-af1d-1ad5c2521fc3" providerId="AD" clId="Web-{7814A6AE-6F11-4F62-9F2E-D425E212F8DD}"/>
    <pc:docChg chg="modSld">
      <pc:chgData name="Baptiste PERRIN" userId="S::b_perrin6@stu-bellecour.fr::20ce9b7e-4f14-4831-af1d-1ad5c2521fc3" providerId="AD" clId="Web-{7814A6AE-6F11-4F62-9F2E-D425E212F8DD}" dt="2023-12-20T15:13:58.911" v="3" actId="1076"/>
      <pc:docMkLst>
        <pc:docMk/>
      </pc:docMkLst>
    </pc:docChg>
  </pc:docChgLst>
  <pc:docChgLst>
    <pc:chgData name="Killian FURNO" userId="S::k_furno@stu-bellecour.fr::d76aae6e-4bdd-4441-a481-380e40089ec0" providerId="AD" clId="Web-{E41E7502-2AB5-E996-5D27-2A6BAD2C5FEA}"/>
    <pc:docChg chg="modSld sldOrd">
      <pc:chgData name="Killian FURNO" userId="S::k_furno@stu-bellecour.fr::d76aae6e-4bdd-4441-a481-380e40089ec0" providerId="AD" clId="Web-{E41E7502-2AB5-E996-5D27-2A6BAD2C5FEA}" dt="2023-12-19T15:57:53.825" v="202"/>
      <pc:docMkLst>
        <pc:docMk/>
      </pc:docMkLst>
    </pc:docChg>
  </pc:docChgLst>
  <pc:docChgLst>
    <pc:chgData name="Baptiste PERRIN" userId="S::b_perrin6@stu-bellecour.fr::20ce9b7e-4f14-4831-af1d-1ad5c2521fc3" providerId="AD" clId="Web-{B52A3BF2-7561-2676-DCAC-55ACD3898E3C}"/>
    <pc:docChg chg="modSld">
      <pc:chgData name="Baptiste PERRIN" userId="S::b_perrin6@stu-bellecour.fr::20ce9b7e-4f14-4831-af1d-1ad5c2521fc3" providerId="AD" clId="Web-{B52A3BF2-7561-2676-DCAC-55ACD3898E3C}" dt="2023-12-21T07:33:04.754" v="63" actId="1076"/>
      <pc:docMkLst>
        <pc:docMk/>
      </pc:docMkLst>
    </pc:docChg>
  </pc:docChgLst>
  <pc:docChgLst>
    <pc:chgData name="Killian FURNO" userId="S::k_furno@stu-bellecour.fr::d76aae6e-4bdd-4441-a481-380e40089ec0" providerId="AD" clId="Web-{167052EB-A51A-D98D-98F8-3D70A4347A5F}"/>
    <pc:docChg chg="addSld delSld modSld sldOrd">
      <pc:chgData name="Killian FURNO" userId="S::k_furno@stu-bellecour.fr::d76aae6e-4bdd-4441-a481-380e40089ec0" providerId="AD" clId="Web-{167052EB-A51A-D98D-98F8-3D70A4347A5F}" dt="2023-12-19T22:24:20.525" v="2261" actId="1076"/>
      <pc:docMkLst>
        <pc:docMk/>
      </pc:docMkLst>
      <pc:sldChg chg="addSp delSp modSp">
        <pc:chgData name="Killian FURNO" userId="S::k_furno@stu-bellecour.fr::d76aae6e-4bdd-4441-a481-380e40089ec0" providerId="AD" clId="Web-{167052EB-A51A-D98D-98F8-3D70A4347A5F}" dt="2023-12-19T22:00:46.814" v="2126" actId="20577"/>
        <pc:sldMkLst>
          <pc:docMk/>
          <pc:sldMk cId="4132854102" sldId="258"/>
        </pc:sldMkLst>
      </pc:sldChg>
      <pc:sldChg chg="del">
        <pc:chgData name="Killian FURNO" userId="S::k_furno@stu-bellecour.fr::d76aae6e-4bdd-4441-a481-380e40089ec0" providerId="AD" clId="Web-{167052EB-A51A-D98D-98F8-3D70A4347A5F}" dt="2023-12-19T17:21:44.583" v="593"/>
        <pc:sldMkLst>
          <pc:docMk/>
          <pc:sldMk cId="349941643" sldId="259"/>
        </pc:sldMkLst>
      </pc:sldChg>
      <pc:sldChg chg="del">
        <pc:chgData name="Killian FURNO" userId="S::k_furno@stu-bellecour.fr::d76aae6e-4bdd-4441-a481-380e40089ec0" providerId="AD" clId="Web-{167052EB-A51A-D98D-98F8-3D70A4347A5F}" dt="2023-12-19T17:10:08.298" v="339"/>
        <pc:sldMkLst>
          <pc:docMk/>
          <pc:sldMk cId="2783098029" sldId="260"/>
        </pc:sldMkLst>
      </pc:sldChg>
      <pc:sldChg chg="modSp">
        <pc:chgData name="Killian FURNO" userId="S::k_furno@stu-bellecour.fr::d76aae6e-4bdd-4441-a481-380e40089ec0" providerId="AD" clId="Web-{167052EB-A51A-D98D-98F8-3D70A4347A5F}" dt="2023-12-19T22:00:25.266" v="2118" actId="20577"/>
        <pc:sldMkLst>
          <pc:docMk/>
          <pc:sldMk cId="2116580680" sldId="261"/>
        </pc:sldMkLst>
      </pc:sldChg>
      <pc:sldChg chg="addSp delSp modSp addAnim">
        <pc:chgData name="Killian FURNO" userId="S::k_furno@stu-bellecour.fr::d76aae6e-4bdd-4441-a481-380e40089ec0" providerId="AD" clId="Web-{167052EB-A51A-D98D-98F8-3D70A4347A5F}" dt="2023-12-19T22:00:11.422" v="2113" actId="20577"/>
        <pc:sldMkLst>
          <pc:docMk/>
          <pc:sldMk cId="2598243556" sldId="263"/>
        </pc:sldMkLst>
      </pc:sldChg>
      <pc:sldChg chg="addSp modSp">
        <pc:chgData name="Killian FURNO" userId="S::k_furno@stu-bellecour.fr::d76aae6e-4bdd-4441-a481-380e40089ec0" providerId="AD" clId="Web-{167052EB-A51A-D98D-98F8-3D70A4347A5F}" dt="2023-12-19T22:00:44.345" v="2125" actId="20577"/>
        <pc:sldMkLst>
          <pc:docMk/>
          <pc:sldMk cId="4023420804" sldId="264"/>
        </pc:sldMkLst>
      </pc:sldChg>
      <pc:sldChg chg="addSp delSp modSp">
        <pc:chgData name="Killian FURNO" userId="S::k_furno@stu-bellecour.fr::d76aae6e-4bdd-4441-a481-380e40089ec0" providerId="AD" clId="Web-{167052EB-A51A-D98D-98F8-3D70A4347A5F}" dt="2023-12-19T21:59:43.890" v="2103" actId="20577"/>
        <pc:sldMkLst>
          <pc:docMk/>
          <pc:sldMk cId="3217626809" sldId="265"/>
        </pc:sldMkLst>
      </pc:sldChg>
      <pc:sldChg chg="addSp delSp modSp">
        <pc:chgData name="Killian FURNO" userId="S::k_furno@stu-bellecour.fr::d76aae6e-4bdd-4441-a481-380e40089ec0" providerId="AD" clId="Web-{167052EB-A51A-D98D-98F8-3D70A4347A5F}" dt="2023-12-19T21:59:29.358" v="2098" actId="20577"/>
        <pc:sldMkLst>
          <pc:docMk/>
          <pc:sldMk cId="1276876113" sldId="266"/>
        </pc:sldMkLst>
      </pc:sldChg>
      <pc:sldChg chg="addSp delSp modSp addAnim delAnim">
        <pc:chgData name="Killian FURNO" userId="S::k_furno@stu-bellecour.fr::d76aae6e-4bdd-4441-a481-380e40089ec0" providerId="AD" clId="Web-{167052EB-A51A-D98D-98F8-3D70A4347A5F}" dt="2023-12-19T22:00:22.422" v="2117" actId="20577"/>
        <pc:sldMkLst>
          <pc:docMk/>
          <pc:sldMk cId="3401890613" sldId="267"/>
        </pc:sldMkLst>
      </pc:sldChg>
      <pc:sldChg chg="addSp delSp modSp delAnim">
        <pc:chgData name="Killian FURNO" userId="S::k_furno@stu-bellecour.fr::d76aae6e-4bdd-4441-a481-380e40089ec0" providerId="AD" clId="Web-{167052EB-A51A-D98D-98F8-3D70A4347A5F}" dt="2023-12-19T21:59:52.203" v="2106" actId="20577"/>
        <pc:sldMkLst>
          <pc:docMk/>
          <pc:sldMk cId="4087642157" sldId="268"/>
        </pc:sldMkLst>
      </pc:sldChg>
      <pc:sldChg chg="modSp">
        <pc:chgData name="Killian FURNO" userId="S::k_furno@stu-bellecour.fr::d76aae6e-4bdd-4441-a481-380e40089ec0" providerId="AD" clId="Web-{167052EB-A51A-D98D-98F8-3D70A4347A5F}" dt="2023-12-19T21:59:54.843" v="2107" actId="20577"/>
        <pc:sldMkLst>
          <pc:docMk/>
          <pc:sldMk cId="672737310" sldId="269"/>
        </pc:sldMkLst>
      </pc:sldChg>
      <pc:sldChg chg="addSp modSp">
        <pc:chgData name="Killian FURNO" userId="S::k_furno@stu-bellecour.fr::d76aae6e-4bdd-4441-a481-380e40089ec0" providerId="AD" clId="Web-{167052EB-A51A-D98D-98F8-3D70A4347A5F}" dt="2023-12-19T21:59:46.671" v="2104" actId="20577"/>
        <pc:sldMkLst>
          <pc:docMk/>
          <pc:sldMk cId="1239546354" sldId="270"/>
        </pc:sldMkLst>
      </pc:sldChg>
      <pc:sldChg chg="modSp">
        <pc:chgData name="Killian FURNO" userId="S::k_furno@stu-bellecour.fr::d76aae6e-4bdd-4441-a481-380e40089ec0" providerId="AD" clId="Web-{167052EB-A51A-D98D-98F8-3D70A4347A5F}" dt="2023-12-19T21:59:49.531" v="2105" actId="20577"/>
        <pc:sldMkLst>
          <pc:docMk/>
          <pc:sldMk cId="3141249569" sldId="271"/>
        </pc:sldMkLst>
      </pc:sldChg>
      <pc:sldChg chg="addSp delSp modSp addAnim">
        <pc:chgData name="Killian FURNO" userId="S::k_furno@stu-bellecour.fr::d76aae6e-4bdd-4441-a481-380e40089ec0" providerId="AD" clId="Web-{167052EB-A51A-D98D-98F8-3D70A4347A5F}" dt="2023-12-19T22:00:16.656" v="2115" actId="20577"/>
        <pc:sldMkLst>
          <pc:docMk/>
          <pc:sldMk cId="1052120236" sldId="272"/>
        </pc:sldMkLst>
      </pc:sldChg>
      <pc:sldChg chg="addSp delSp modSp add ord replId addAnim">
        <pc:chgData name="Killian FURNO" userId="S::k_furno@stu-bellecour.fr::d76aae6e-4bdd-4441-a481-380e40089ec0" providerId="AD" clId="Web-{167052EB-A51A-D98D-98F8-3D70A4347A5F}" dt="2023-12-19T22:00:19.547" v="2116" actId="20577"/>
        <pc:sldMkLst>
          <pc:docMk/>
          <pc:sldMk cId="914981437" sldId="273"/>
        </pc:sldMkLst>
      </pc:sldChg>
      <pc:sldChg chg="addSp delSp modSp">
        <pc:chgData name="Killian FURNO" userId="S::k_furno@stu-bellecour.fr::d76aae6e-4bdd-4441-a481-380e40089ec0" providerId="AD" clId="Web-{167052EB-A51A-D98D-98F8-3D70A4347A5F}" dt="2023-12-19T22:00:41.767" v="2124" actId="20577"/>
        <pc:sldMkLst>
          <pc:docMk/>
          <pc:sldMk cId="2616015532" sldId="274"/>
        </pc:sldMkLst>
      </pc:sldChg>
      <pc:sldChg chg="addSp delSp modSp">
        <pc:chgData name="Killian FURNO" userId="S::k_furno@stu-bellecour.fr::d76aae6e-4bdd-4441-a481-380e40089ec0" providerId="AD" clId="Web-{167052EB-A51A-D98D-98F8-3D70A4347A5F}" dt="2023-12-19T22:00:38.876" v="2123" actId="20577"/>
        <pc:sldMkLst>
          <pc:docMk/>
          <pc:sldMk cId="1811923733" sldId="275"/>
        </pc:sldMkLst>
      </pc:sldChg>
      <pc:sldChg chg="addSp delSp modSp addAnim">
        <pc:chgData name="Killian FURNO" userId="S::k_furno@stu-bellecour.fr::d76aae6e-4bdd-4441-a481-380e40089ec0" providerId="AD" clId="Web-{167052EB-A51A-D98D-98F8-3D70A4347A5F}" dt="2023-12-19T22:00:36.423" v="2122" actId="20577"/>
        <pc:sldMkLst>
          <pc:docMk/>
          <pc:sldMk cId="3548470093" sldId="276"/>
        </pc:sldMkLst>
      </pc:sldChg>
      <pc:sldChg chg="addSp delSp modSp addAnim delAnim">
        <pc:chgData name="Killian FURNO" userId="S::k_furno@stu-bellecour.fr::d76aae6e-4bdd-4441-a481-380e40089ec0" providerId="AD" clId="Web-{167052EB-A51A-D98D-98F8-3D70A4347A5F}" dt="2023-12-19T22:00:30.657" v="2120" actId="20577"/>
        <pc:sldMkLst>
          <pc:docMk/>
          <pc:sldMk cId="1897091048" sldId="277"/>
        </pc:sldMkLst>
      </pc:sldChg>
      <pc:sldChg chg="addSp delSp modSp">
        <pc:chgData name="Killian FURNO" userId="S::k_furno@stu-bellecour.fr::d76aae6e-4bdd-4441-a481-380e40089ec0" providerId="AD" clId="Web-{167052EB-A51A-D98D-98F8-3D70A4347A5F}" dt="2023-12-19T22:00:33.673" v="2121" actId="20577"/>
        <pc:sldMkLst>
          <pc:docMk/>
          <pc:sldMk cId="1565107002" sldId="278"/>
        </pc:sldMkLst>
      </pc:sldChg>
      <pc:sldChg chg="addSp modSp">
        <pc:chgData name="Killian FURNO" userId="S::k_furno@stu-bellecour.fr::d76aae6e-4bdd-4441-a481-380e40089ec0" providerId="AD" clId="Web-{167052EB-A51A-D98D-98F8-3D70A4347A5F}" dt="2023-12-19T22:00:27.829" v="2119" actId="20577"/>
        <pc:sldMkLst>
          <pc:docMk/>
          <pc:sldMk cId="1841974832" sldId="279"/>
        </pc:sldMkLst>
      </pc:sldChg>
      <pc:sldChg chg="addSp delSp modSp add replId addAnim delAnim">
        <pc:chgData name="Killian FURNO" userId="S::k_furno@stu-bellecour.fr::d76aae6e-4bdd-4441-a481-380e40089ec0" providerId="AD" clId="Web-{167052EB-A51A-D98D-98F8-3D70A4347A5F}" dt="2023-12-19T21:59:41.109" v="2102" actId="20577"/>
        <pc:sldMkLst>
          <pc:docMk/>
          <pc:sldMk cId="3634857437" sldId="280"/>
        </pc:sldMkLst>
      </pc:sldChg>
      <pc:sldChg chg="addSp delSp modSp add replId">
        <pc:chgData name="Killian FURNO" userId="S::k_furno@stu-bellecour.fr::d76aae6e-4bdd-4441-a481-380e40089ec0" providerId="AD" clId="Web-{167052EB-A51A-D98D-98F8-3D70A4347A5F}" dt="2023-12-19T21:59:37.749" v="2101" actId="20577"/>
        <pc:sldMkLst>
          <pc:docMk/>
          <pc:sldMk cId="4007986136" sldId="281"/>
        </pc:sldMkLst>
      </pc:sldChg>
      <pc:sldChg chg="addSp delSp modSp add replId">
        <pc:chgData name="Killian FURNO" userId="S::k_furno@stu-bellecour.fr::d76aae6e-4bdd-4441-a481-380e40089ec0" providerId="AD" clId="Web-{167052EB-A51A-D98D-98F8-3D70A4347A5F}" dt="2023-12-19T21:59:34.827" v="2100" actId="20577"/>
        <pc:sldMkLst>
          <pc:docMk/>
          <pc:sldMk cId="1366594660" sldId="282"/>
        </pc:sldMkLst>
      </pc:sldChg>
      <pc:sldChg chg="new del">
        <pc:chgData name="Killian FURNO" userId="S::k_furno@stu-bellecour.fr::d76aae6e-4bdd-4441-a481-380e40089ec0" providerId="AD" clId="Web-{167052EB-A51A-D98D-98F8-3D70A4347A5F}" dt="2023-12-19T19:01:25.040" v="1587"/>
        <pc:sldMkLst>
          <pc:docMk/>
          <pc:sldMk cId="2101818062" sldId="283"/>
        </pc:sldMkLst>
      </pc:sldChg>
      <pc:sldChg chg="addSp delSp modSp add replId">
        <pc:chgData name="Killian FURNO" userId="S::k_furno@stu-bellecour.fr::d76aae6e-4bdd-4441-a481-380e40089ec0" providerId="AD" clId="Web-{167052EB-A51A-D98D-98F8-3D70A4347A5F}" dt="2023-12-19T21:59:11.764" v="2096" actId="14100"/>
        <pc:sldMkLst>
          <pc:docMk/>
          <pc:sldMk cId="2385220684" sldId="283"/>
        </pc:sldMkLst>
      </pc:sldChg>
      <pc:sldChg chg="delSp modSp add del replId">
        <pc:chgData name="Killian FURNO" userId="S::k_furno@stu-bellecour.fr::d76aae6e-4bdd-4441-a481-380e40089ec0" providerId="AD" clId="Web-{167052EB-A51A-D98D-98F8-3D70A4347A5F}" dt="2023-12-19T22:04:13.726" v="2137"/>
        <pc:sldMkLst>
          <pc:docMk/>
          <pc:sldMk cId="3741196298" sldId="284"/>
        </pc:sldMkLst>
      </pc:sldChg>
      <pc:sldChg chg="addSp delSp modSp add ord replId addAnim">
        <pc:chgData name="Killian FURNO" userId="S::k_furno@stu-bellecour.fr::d76aae6e-4bdd-4441-a481-380e40089ec0" providerId="AD" clId="Web-{167052EB-A51A-D98D-98F8-3D70A4347A5F}" dt="2023-12-19T22:00:06.266" v="2111" actId="20577"/>
        <pc:sldMkLst>
          <pc:docMk/>
          <pc:sldMk cId="2895923195" sldId="285"/>
        </pc:sldMkLst>
      </pc:sldChg>
      <pc:sldChg chg="addSp delSp modSp add replId addAnim">
        <pc:chgData name="Killian FURNO" userId="S::k_furno@stu-bellecour.fr::d76aae6e-4bdd-4441-a481-380e40089ec0" providerId="AD" clId="Web-{167052EB-A51A-D98D-98F8-3D70A4347A5F}" dt="2023-12-19T22:00:08.844" v="2112" actId="20577"/>
        <pc:sldMkLst>
          <pc:docMk/>
          <pc:sldMk cId="2944652789" sldId="286"/>
        </pc:sldMkLst>
      </pc:sldChg>
      <pc:sldChg chg="addSp delSp modSp add replId addAnim delAnim">
        <pc:chgData name="Killian FURNO" userId="S::k_furno@stu-bellecour.fr::d76aae6e-4bdd-4441-a481-380e40089ec0" providerId="AD" clId="Web-{167052EB-A51A-D98D-98F8-3D70A4347A5F}" dt="2023-12-19T22:24:20.525" v="2261" actId="1076"/>
        <pc:sldMkLst>
          <pc:docMk/>
          <pc:sldMk cId="2826868853" sldId="287"/>
        </pc:sldMkLst>
      </pc:sldChg>
      <pc:sldChg chg="addSp delSp modSp add replId addAnim delAnim">
        <pc:chgData name="Killian FURNO" userId="S::k_furno@stu-bellecour.fr::d76aae6e-4bdd-4441-a481-380e40089ec0" providerId="AD" clId="Web-{167052EB-A51A-D98D-98F8-3D70A4347A5F}" dt="2023-12-19T22:19:35.502" v="2229" actId="1076"/>
        <pc:sldMkLst>
          <pc:docMk/>
          <pc:sldMk cId="2060403599" sldId="288"/>
        </pc:sldMkLst>
      </pc:sldChg>
      <pc:sldChg chg="addSp modSp add replId">
        <pc:chgData name="Killian FURNO" userId="S::k_furno@stu-bellecour.fr::d76aae6e-4bdd-4441-a481-380e40089ec0" providerId="AD" clId="Web-{167052EB-A51A-D98D-98F8-3D70A4347A5F}" dt="2023-12-19T22:14:00.492" v="2213" actId="20577"/>
        <pc:sldMkLst>
          <pc:docMk/>
          <pc:sldMk cId="1459462643" sldId="289"/>
        </pc:sldMkLst>
      </pc:sldChg>
      <pc:sldChg chg="addSp delSp modSp add replId addAnim delAnim">
        <pc:chgData name="Killian FURNO" userId="S::k_furno@stu-bellecour.fr::d76aae6e-4bdd-4441-a481-380e40089ec0" providerId="AD" clId="Web-{167052EB-A51A-D98D-98F8-3D70A4347A5F}" dt="2023-12-19T22:00:14.063" v="2114" actId="20577"/>
        <pc:sldMkLst>
          <pc:docMk/>
          <pc:sldMk cId="77119199" sldId="290"/>
        </pc:sldMkLst>
      </pc:sldChg>
      <pc:sldChg chg="addSp delSp modSp add replId">
        <pc:chgData name="Killian FURNO" userId="S::k_furno@stu-bellecour.fr::d76aae6e-4bdd-4441-a481-380e40089ec0" providerId="AD" clId="Web-{167052EB-A51A-D98D-98F8-3D70A4347A5F}" dt="2023-12-19T22:03:17.255" v="2136" actId="1076"/>
        <pc:sldMkLst>
          <pc:docMk/>
          <pc:sldMk cId="254218807" sldId="291"/>
        </pc:sldMkLst>
      </pc:sldChg>
    </pc:docChg>
  </pc:docChgLst>
  <pc:docChgLst>
    <pc:chgData name="Florian MARTINS" userId="S::f_martins3@stu-bellecour.fr::0ef3a163-6a8b-431c-bb75-deae4353d51d" providerId="AD" clId="Web-{F0C91633-EDDA-2EE7-BFB7-39B6F7B53422}"/>
    <pc:docChg chg="addSld modSld">
      <pc:chgData name="Florian MARTINS" userId="S::f_martins3@stu-bellecour.fr::0ef3a163-6a8b-431c-bb75-deae4353d51d" providerId="AD" clId="Web-{F0C91633-EDDA-2EE7-BFB7-39B6F7B53422}" dt="2023-12-20T22:01:03.810" v="146" actId="1076"/>
      <pc:docMkLst>
        <pc:docMk/>
      </pc:docMkLst>
      <pc:sldChg chg="add replId">
        <pc:chgData name="Florian MARTINS" userId="S::f_martins3@stu-bellecour.fr::0ef3a163-6a8b-431c-bb75-deae4353d51d" providerId="AD" clId="Web-{F0C91633-EDDA-2EE7-BFB7-39B6F7B53422}" dt="2023-12-20T21:11:02.592" v="0"/>
        <pc:sldMkLst>
          <pc:docMk/>
          <pc:sldMk cId="1300511423" sldId="302"/>
        </pc:sldMkLst>
      </pc:sldChg>
    </pc:docChg>
  </pc:docChgLst>
  <pc:docChgLst>
    <pc:chgData name="Florian MARTINS" userId="S::f_martins3@stu-bellecour.fr::0ef3a163-6a8b-431c-bb75-deae4353d51d" providerId="AD" clId="Web-{06A5937B-BF4D-20B7-2C4A-628D99362167}"/>
    <pc:docChg chg="modSld">
      <pc:chgData name="Florian MARTINS" userId="S::f_martins3@stu-bellecour.fr::0ef3a163-6a8b-431c-bb75-deae4353d51d" providerId="AD" clId="Web-{06A5937B-BF4D-20B7-2C4A-628D99362167}" dt="2023-12-14T15:00:11.141" v="0" actId="20577"/>
      <pc:docMkLst>
        <pc:docMk/>
      </pc:docMkLst>
    </pc:docChg>
  </pc:docChgLst>
  <pc:docChgLst>
    <pc:chgData name="Baptiste PERRIN" userId="S::b_perrin6@stu-bellecour.fr::20ce9b7e-4f14-4831-af1d-1ad5c2521fc3" providerId="AD" clId="Web-{6BCF2BB8-6DCB-130A-A799-B35912631576}"/>
    <pc:docChg chg="modSld">
      <pc:chgData name="Baptiste PERRIN" userId="S::b_perrin6@stu-bellecour.fr::20ce9b7e-4f14-4831-af1d-1ad5c2521fc3" providerId="AD" clId="Web-{6BCF2BB8-6DCB-130A-A799-B35912631576}" dt="2023-12-20T17:08:33.709" v="447" actId="1076"/>
      <pc:docMkLst>
        <pc:docMk/>
      </pc:docMkLst>
      <pc:sldChg chg="modSp">
        <pc:chgData name="Baptiste PERRIN" userId="S::b_perrin6@stu-bellecour.fr::20ce9b7e-4f14-4831-af1d-1ad5c2521fc3" providerId="AD" clId="Web-{6BCF2BB8-6DCB-130A-A799-B35912631576}" dt="2023-12-20T15:20:33.342" v="18" actId="1076"/>
        <pc:sldMkLst>
          <pc:docMk/>
          <pc:sldMk cId="2116580680" sldId="261"/>
        </pc:sldMkLst>
      </pc:sldChg>
      <pc:sldChg chg="modSp">
        <pc:chgData name="Baptiste PERRIN" userId="S::b_perrin6@stu-bellecour.fr::20ce9b7e-4f14-4831-af1d-1ad5c2521fc3" providerId="AD" clId="Web-{6BCF2BB8-6DCB-130A-A799-B35912631576}" dt="2023-12-20T15:20:26.201" v="17" actId="1076"/>
        <pc:sldMkLst>
          <pc:docMk/>
          <pc:sldMk cId="3401890613" sldId="267"/>
        </pc:sldMkLst>
      </pc:sldChg>
      <pc:sldChg chg="modSp">
        <pc:chgData name="Baptiste PERRIN" userId="S::b_perrin6@stu-bellecour.fr::20ce9b7e-4f14-4831-af1d-1ad5c2521fc3" providerId="AD" clId="Web-{6BCF2BB8-6DCB-130A-A799-B35912631576}" dt="2023-12-20T15:18:37.194" v="14" actId="1076"/>
        <pc:sldMkLst>
          <pc:docMk/>
          <pc:sldMk cId="2616015532" sldId="274"/>
        </pc:sldMkLst>
      </pc:sldChg>
      <pc:sldChg chg="modSp">
        <pc:chgData name="Baptiste PERRIN" userId="S::b_perrin6@stu-bellecour.fr::20ce9b7e-4f14-4831-af1d-1ad5c2521fc3" providerId="AD" clId="Web-{6BCF2BB8-6DCB-130A-A799-B35912631576}" dt="2023-12-20T15:18:15.974" v="9" actId="1076"/>
        <pc:sldMkLst>
          <pc:docMk/>
          <pc:sldMk cId="1811923733" sldId="275"/>
        </pc:sldMkLst>
      </pc:sldChg>
      <pc:sldChg chg="addSp delSp modSp addAnim">
        <pc:chgData name="Baptiste PERRIN" userId="S::b_perrin6@stu-bellecour.fr::20ce9b7e-4f14-4831-af1d-1ad5c2521fc3" providerId="AD" clId="Web-{6BCF2BB8-6DCB-130A-A799-B35912631576}" dt="2023-12-20T16:17:17.382" v="176" actId="1076"/>
        <pc:sldMkLst>
          <pc:docMk/>
          <pc:sldMk cId="1897091048" sldId="277"/>
        </pc:sldMkLst>
      </pc:sldChg>
      <pc:sldChg chg="addSp delSp modSp addAnim delAnim">
        <pc:chgData name="Baptiste PERRIN" userId="S::b_perrin6@stu-bellecour.fr::20ce9b7e-4f14-4831-af1d-1ad5c2521fc3" providerId="AD" clId="Web-{6BCF2BB8-6DCB-130A-A799-B35912631576}" dt="2023-12-20T17:08:33.709" v="447" actId="1076"/>
        <pc:sldMkLst>
          <pc:docMk/>
          <pc:sldMk cId="1565107002" sldId="278"/>
        </pc:sldMkLst>
      </pc:sldChg>
      <pc:sldChg chg="addSp delSp modSp addAnim delAnim">
        <pc:chgData name="Baptiste PERRIN" userId="S::b_perrin6@stu-bellecour.fr::20ce9b7e-4f14-4831-af1d-1ad5c2521fc3" providerId="AD" clId="Web-{6BCF2BB8-6DCB-130A-A799-B35912631576}" dt="2023-12-20T16:17:43.382" v="188" actId="20577"/>
        <pc:sldMkLst>
          <pc:docMk/>
          <pc:sldMk cId="1841974832" sldId="279"/>
        </pc:sldMkLst>
      </pc:sldChg>
    </pc:docChg>
  </pc:docChgLst>
  <pc:docChgLst>
    <pc:chgData name="Baptiste PERRIN" userId="S::b_perrin6@stu-bellecour.fr::20ce9b7e-4f14-4831-af1d-1ad5c2521fc3" providerId="AD" clId="Web-{D6D7EC91-1164-ED93-A663-9CD7AB32ED3A}"/>
    <pc:docChg chg="addSld delSld modSld sldOrd">
      <pc:chgData name="Baptiste PERRIN" userId="S::b_perrin6@stu-bellecour.fr::20ce9b7e-4f14-4831-af1d-1ad5c2521fc3" providerId="AD" clId="Web-{D6D7EC91-1164-ED93-A663-9CD7AB32ED3A}" dt="2023-12-20T20:52:09.007" v="1055"/>
      <pc:docMkLst>
        <pc:docMk/>
      </pc:docMkLst>
      <pc:sldChg chg="modSp">
        <pc:chgData name="Baptiste PERRIN" userId="S::b_perrin6@stu-bellecour.fr::20ce9b7e-4f14-4831-af1d-1ad5c2521fc3" providerId="AD" clId="Web-{D6D7EC91-1164-ED93-A663-9CD7AB32ED3A}" dt="2023-12-20T18:43:07.208" v="657" actId="20577"/>
        <pc:sldMkLst>
          <pc:docMk/>
          <pc:sldMk cId="4132854102" sldId="258"/>
        </pc:sldMkLst>
      </pc:sldChg>
      <pc:sldChg chg="addSp delSp modSp">
        <pc:chgData name="Baptiste PERRIN" userId="S::b_perrin6@stu-bellecour.fr::20ce9b7e-4f14-4831-af1d-1ad5c2521fc3" providerId="AD" clId="Web-{D6D7EC91-1164-ED93-A663-9CD7AB32ED3A}" dt="2023-12-20T19:26:02.305" v="1045" actId="20577"/>
        <pc:sldMkLst>
          <pc:docMk/>
          <pc:sldMk cId="4023420804" sldId="264"/>
        </pc:sldMkLst>
      </pc:sldChg>
      <pc:sldChg chg="addSp delSp modSp">
        <pc:chgData name="Baptiste PERRIN" userId="S::b_perrin6@stu-bellecour.fr::20ce9b7e-4f14-4831-af1d-1ad5c2521fc3" providerId="AD" clId="Web-{D6D7EC91-1164-ED93-A663-9CD7AB32ED3A}" dt="2023-12-20T19:17:54.848" v="1023" actId="1076"/>
        <pc:sldMkLst>
          <pc:docMk/>
          <pc:sldMk cId="1276876113" sldId="266"/>
        </pc:sldMkLst>
      </pc:sldChg>
      <pc:sldChg chg="modSp">
        <pc:chgData name="Baptiste PERRIN" userId="S::b_perrin6@stu-bellecour.fr::20ce9b7e-4f14-4831-af1d-1ad5c2521fc3" providerId="AD" clId="Web-{D6D7EC91-1164-ED93-A663-9CD7AB32ED3A}" dt="2023-12-20T19:26:56.917" v="1046" actId="1076"/>
        <pc:sldMkLst>
          <pc:docMk/>
          <pc:sldMk cId="3141249569" sldId="271"/>
        </pc:sldMkLst>
      </pc:sldChg>
      <pc:sldChg chg="addSp delSp modSp addAnim delAnim modNotes">
        <pc:chgData name="Baptiste PERRIN" userId="S::b_perrin6@stu-bellecour.fr::20ce9b7e-4f14-4831-af1d-1ad5c2521fc3" providerId="AD" clId="Web-{D6D7EC91-1164-ED93-A663-9CD7AB32ED3A}" dt="2023-12-20T18:41:01.313" v="643"/>
        <pc:sldMkLst>
          <pc:docMk/>
          <pc:sldMk cId="2616015532" sldId="274"/>
        </pc:sldMkLst>
      </pc:sldChg>
      <pc:sldChg chg="addSp delSp modSp">
        <pc:chgData name="Baptiste PERRIN" userId="S::b_perrin6@stu-bellecour.fr::20ce9b7e-4f14-4831-af1d-1ad5c2521fc3" providerId="AD" clId="Web-{D6D7EC91-1164-ED93-A663-9CD7AB32ED3A}" dt="2023-12-20T20:37:39.209" v="1054" actId="20577"/>
        <pc:sldMkLst>
          <pc:docMk/>
          <pc:sldMk cId="1811923733" sldId="275"/>
        </pc:sldMkLst>
      </pc:sldChg>
      <pc:sldChg chg="addSp modSp addAnim">
        <pc:chgData name="Baptiste PERRIN" userId="S::b_perrin6@stu-bellecour.fr::20ce9b7e-4f14-4831-af1d-1ad5c2521fc3" providerId="AD" clId="Web-{D6D7EC91-1164-ED93-A663-9CD7AB32ED3A}" dt="2023-12-20T18:44:47.024" v="671" actId="20577"/>
        <pc:sldMkLst>
          <pc:docMk/>
          <pc:sldMk cId="3548470093" sldId="276"/>
        </pc:sldMkLst>
      </pc:sldChg>
      <pc:sldChg chg="modSp ord delAnim">
        <pc:chgData name="Baptiste PERRIN" userId="S::b_perrin6@stu-bellecour.fr::20ce9b7e-4f14-4831-af1d-1ad5c2521fc3" providerId="AD" clId="Web-{D6D7EC91-1164-ED93-A663-9CD7AB32ED3A}" dt="2023-12-20T18:44:39.368" v="670" actId="20577"/>
        <pc:sldMkLst>
          <pc:docMk/>
          <pc:sldMk cId="1897091048" sldId="277"/>
        </pc:sldMkLst>
      </pc:sldChg>
      <pc:sldChg chg="modSp ord">
        <pc:chgData name="Baptiste PERRIN" userId="S::b_perrin6@stu-bellecour.fr::20ce9b7e-4f14-4831-af1d-1ad5c2521fc3" providerId="AD" clId="Web-{D6D7EC91-1164-ED93-A663-9CD7AB32ED3A}" dt="2023-12-20T18:44:30.992" v="669" actId="20577"/>
        <pc:sldMkLst>
          <pc:docMk/>
          <pc:sldMk cId="1565107002" sldId="278"/>
        </pc:sldMkLst>
      </pc:sldChg>
      <pc:sldChg chg="modSp">
        <pc:chgData name="Baptiste PERRIN" userId="S::b_perrin6@stu-bellecour.fr::20ce9b7e-4f14-4831-af1d-1ad5c2521fc3" providerId="AD" clId="Web-{D6D7EC91-1164-ED93-A663-9CD7AB32ED3A}" dt="2023-12-20T18:44:52.243" v="673" actId="20577"/>
        <pc:sldMkLst>
          <pc:docMk/>
          <pc:sldMk cId="1841974832" sldId="279"/>
        </pc:sldMkLst>
      </pc:sldChg>
      <pc:sldChg chg="modSp">
        <pc:chgData name="Baptiste PERRIN" userId="S::b_perrin6@stu-bellecour.fr::20ce9b7e-4f14-4831-af1d-1ad5c2521fc3" providerId="AD" clId="Web-{D6D7EC91-1164-ED93-A663-9CD7AB32ED3A}" dt="2023-12-20T19:23:35.409" v="1028" actId="20577"/>
        <pc:sldMkLst>
          <pc:docMk/>
          <pc:sldMk cId="4007986136" sldId="281"/>
        </pc:sldMkLst>
      </pc:sldChg>
      <pc:sldChg chg="addSp modSp new">
        <pc:chgData name="Baptiste PERRIN" userId="S::b_perrin6@stu-bellecour.fr::20ce9b7e-4f14-4831-af1d-1ad5c2521fc3" providerId="AD" clId="Web-{D6D7EC91-1164-ED93-A663-9CD7AB32ED3A}" dt="2023-12-20T18:24:11.614" v="313" actId="14100"/>
        <pc:sldMkLst>
          <pc:docMk/>
          <pc:sldMk cId="3723364006" sldId="292"/>
        </pc:sldMkLst>
      </pc:sldChg>
      <pc:sldChg chg="addSp delSp modSp new addAnim delAnim">
        <pc:chgData name="Baptiste PERRIN" userId="S::b_perrin6@stu-bellecour.fr::20ce9b7e-4f14-4831-af1d-1ad5c2521fc3" providerId="AD" clId="Web-{D6D7EC91-1164-ED93-A663-9CD7AB32ED3A}" dt="2023-12-20T20:52:09.007" v="1055"/>
        <pc:sldMkLst>
          <pc:docMk/>
          <pc:sldMk cId="1245197855" sldId="295"/>
        </pc:sldMkLst>
      </pc:sldChg>
      <pc:sldChg chg="addSp delSp modSp add replId">
        <pc:chgData name="Baptiste PERRIN" userId="S::b_perrin6@stu-bellecour.fr::20ce9b7e-4f14-4831-af1d-1ad5c2521fc3" providerId="AD" clId="Web-{D6D7EC91-1164-ED93-A663-9CD7AB32ED3A}" dt="2023-12-20T19:28:15.451" v="1053" actId="1076"/>
        <pc:sldMkLst>
          <pc:docMk/>
          <pc:sldMk cId="941502910" sldId="296"/>
        </pc:sldMkLst>
      </pc:sldChg>
      <pc:sldChg chg="del">
        <pc:chgData name="Baptiste PERRIN" userId="S::b_perrin6@stu-bellecour.fr::20ce9b7e-4f14-4831-af1d-1ad5c2521fc3" providerId="AD" clId="Web-{D6D7EC91-1164-ED93-A663-9CD7AB32ED3A}" dt="2023-12-20T19:20:09.353" v="1024"/>
        <pc:sldMkLst>
          <pc:docMk/>
          <pc:sldMk cId="3930285015" sldId="296"/>
        </pc:sldMkLst>
      </pc:sldChg>
    </pc:docChg>
  </pc:docChgLst>
  <pc:docChgLst>
    <pc:chgData name="Killian FURNO" userId="S::k_furno@stu-bellecour.fr::d76aae6e-4bdd-4441-a481-380e40089ec0" providerId="AD" clId="Web-{D56BE71A-A938-4864-DC35-BF3175EAEA81}"/>
    <pc:docChg chg="addSld modSld">
      <pc:chgData name="Killian FURNO" userId="S::k_furno@stu-bellecour.fr::d76aae6e-4bdd-4441-a481-380e40089ec0" providerId="AD" clId="Web-{D56BE71A-A938-4864-DC35-BF3175EAEA81}" dt="2023-12-18T08:24:05.689" v="211" actId="20577"/>
      <pc:docMkLst>
        <pc:docMk/>
      </pc:docMkLst>
      <pc:sldChg chg="modSp">
        <pc:chgData name="Killian FURNO" userId="S::k_furno@stu-bellecour.fr::d76aae6e-4bdd-4441-a481-380e40089ec0" providerId="AD" clId="Web-{D56BE71A-A938-4864-DC35-BF3175EAEA81}" dt="2023-12-18T08:00:00.760" v="160" actId="20577"/>
        <pc:sldMkLst>
          <pc:docMk/>
          <pc:sldMk cId="349941643" sldId="259"/>
        </pc:sldMkLst>
      </pc:sldChg>
      <pc:sldChg chg="addSp delSp modSp">
        <pc:chgData name="Killian FURNO" userId="S::k_furno@stu-bellecour.fr::d76aae6e-4bdd-4441-a481-380e40089ec0" providerId="AD" clId="Web-{D56BE71A-A938-4864-DC35-BF3175EAEA81}" dt="2023-12-18T07:59:30.275" v="151" actId="20577"/>
        <pc:sldMkLst>
          <pc:docMk/>
          <pc:sldMk cId="2783098029" sldId="260"/>
        </pc:sldMkLst>
      </pc:sldChg>
      <pc:sldChg chg="modSp">
        <pc:chgData name="Killian FURNO" userId="S::k_furno@stu-bellecour.fr::d76aae6e-4bdd-4441-a481-380e40089ec0" providerId="AD" clId="Web-{D56BE71A-A938-4864-DC35-BF3175EAEA81}" dt="2023-12-18T08:24:05.689" v="211" actId="20577"/>
        <pc:sldMkLst>
          <pc:docMk/>
          <pc:sldMk cId="2116580680" sldId="261"/>
        </pc:sldMkLst>
      </pc:sldChg>
      <pc:sldChg chg="modSp">
        <pc:chgData name="Killian FURNO" userId="S::k_furno@stu-bellecour.fr::d76aae6e-4bdd-4441-a481-380e40089ec0" providerId="AD" clId="Web-{D56BE71A-A938-4864-DC35-BF3175EAEA81}" dt="2023-12-18T08:02:04.217" v="199" actId="20577"/>
        <pc:sldMkLst>
          <pc:docMk/>
          <pc:sldMk cId="340219587" sldId="262"/>
        </pc:sldMkLst>
      </pc:sldChg>
      <pc:sldChg chg="modSp new">
        <pc:chgData name="Killian FURNO" userId="S::k_furno@stu-bellecour.fr::d76aae6e-4bdd-4441-a481-380e40089ec0" providerId="AD" clId="Web-{D56BE71A-A938-4864-DC35-BF3175EAEA81}" dt="2023-12-18T08:00:30.042" v="162" actId="20577"/>
        <pc:sldMkLst>
          <pc:docMk/>
          <pc:sldMk cId="2598243556" sldId="263"/>
        </pc:sldMkLst>
      </pc:sldChg>
      <pc:sldChg chg="modSp new">
        <pc:chgData name="Killian FURNO" userId="S::k_furno@stu-bellecour.fr::d76aae6e-4bdd-4441-a481-380e40089ec0" providerId="AD" clId="Web-{D56BE71A-A938-4864-DC35-BF3175EAEA81}" dt="2023-12-18T07:58:08.069" v="135" actId="20577"/>
        <pc:sldMkLst>
          <pc:docMk/>
          <pc:sldMk cId="4023420804" sldId="264"/>
        </pc:sldMkLst>
      </pc:sldChg>
      <pc:sldChg chg="modSp new">
        <pc:chgData name="Killian FURNO" userId="S::k_furno@stu-bellecour.fr::d76aae6e-4bdd-4441-a481-380e40089ec0" providerId="AD" clId="Web-{D56BE71A-A938-4864-DC35-BF3175EAEA81}" dt="2023-12-18T08:02:48.094" v="209" actId="20577"/>
        <pc:sldMkLst>
          <pc:docMk/>
          <pc:sldMk cId="3217626809" sldId="265"/>
        </pc:sldMkLst>
      </pc:sldChg>
      <pc:sldChg chg="modSp new">
        <pc:chgData name="Killian FURNO" userId="S::k_furno@stu-bellecour.fr::d76aae6e-4bdd-4441-a481-380e40089ec0" providerId="AD" clId="Web-{D56BE71A-A938-4864-DC35-BF3175EAEA81}" dt="2023-12-18T07:55:37.064" v="116" actId="20577"/>
        <pc:sldMkLst>
          <pc:docMk/>
          <pc:sldMk cId="1276876113" sldId="266"/>
        </pc:sldMkLst>
      </pc:sldChg>
    </pc:docChg>
  </pc:docChgLst>
  <pc:docChgLst>
    <pc:chgData name="Florian MARTINS" userId="S::f_martins3@stu-bellecour.fr::0ef3a163-6a8b-431c-bb75-deae4353d51d" providerId="AD" clId="Web-{B0C1F833-DD09-B437-D563-483EE7A545F2}"/>
    <pc:docChg chg="addSld modSld">
      <pc:chgData name="Florian MARTINS" userId="S::f_martins3@stu-bellecour.fr::0ef3a163-6a8b-431c-bb75-deae4353d51d" providerId="AD" clId="Web-{B0C1F833-DD09-B437-D563-483EE7A545F2}" dt="2023-12-19T14:21:54.032" v="436" actId="1076"/>
      <pc:docMkLst>
        <pc:docMk/>
      </pc:docMkLst>
      <pc:sldChg chg="modSp">
        <pc:chgData name="Florian MARTINS" userId="S::f_martins3@stu-bellecour.fr::0ef3a163-6a8b-431c-bb75-deae4353d51d" providerId="AD" clId="Web-{B0C1F833-DD09-B437-D563-483EE7A545F2}" dt="2023-12-19T14:04:00.534" v="385" actId="1076"/>
        <pc:sldMkLst>
          <pc:docMk/>
          <pc:sldMk cId="4132854102" sldId="258"/>
        </pc:sldMkLst>
      </pc:sldChg>
      <pc:sldChg chg="addSp delSp modSp new mod setBg addAnim delAnim">
        <pc:chgData name="Florian MARTINS" userId="S::f_martins3@stu-bellecour.fr::0ef3a163-6a8b-431c-bb75-deae4353d51d" providerId="AD" clId="Web-{B0C1F833-DD09-B437-D563-483EE7A545F2}" dt="2023-12-19T14:03:22.173" v="380" actId="1076"/>
        <pc:sldMkLst>
          <pc:docMk/>
          <pc:sldMk cId="4087642157" sldId="268"/>
        </pc:sldMkLst>
      </pc:sldChg>
      <pc:sldChg chg="addSp modSp add replId addAnim">
        <pc:chgData name="Florian MARTINS" userId="S::f_martins3@stu-bellecour.fr::0ef3a163-6a8b-431c-bb75-deae4353d51d" providerId="AD" clId="Web-{B0C1F833-DD09-B437-D563-483EE7A545F2}" dt="2023-12-19T14:02:01.203" v="366" actId="1076"/>
        <pc:sldMkLst>
          <pc:docMk/>
          <pc:sldMk cId="672737310" sldId="269"/>
        </pc:sldMkLst>
      </pc:sldChg>
      <pc:sldChg chg="addSp delSp modSp add mod replId setBg addAnim">
        <pc:chgData name="Florian MARTINS" userId="S::f_martins3@stu-bellecour.fr::0ef3a163-6a8b-431c-bb75-deae4353d51d" providerId="AD" clId="Web-{B0C1F833-DD09-B437-D563-483EE7A545F2}" dt="2023-12-19T14:21:54.032" v="436" actId="1076"/>
        <pc:sldMkLst>
          <pc:docMk/>
          <pc:sldMk cId="1239546354" sldId="270"/>
        </pc:sldMkLst>
      </pc:sldChg>
      <pc:sldChg chg="addSp delSp modSp add replId addAnim delAnim">
        <pc:chgData name="Florian MARTINS" userId="S::f_martins3@stu-bellecour.fr::0ef3a163-6a8b-431c-bb75-deae4353d51d" providerId="AD" clId="Web-{B0C1F833-DD09-B437-D563-483EE7A545F2}" dt="2023-12-19T14:21:48.219" v="435" actId="1076"/>
        <pc:sldMkLst>
          <pc:docMk/>
          <pc:sldMk cId="3141249569" sldId="271"/>
        </pc:sldMkLst>
      </pc:sldChg>
    </pc:docChg>
  </pc:docChgLst>
  <pc:docChgLst>
    <pc:chgData name="Killian FURNO" userId="S::k_furno@stu-bellecour.fr::d76aae6e-4bdd-4441-a481-380e40089ec0" providerId="AD" clId="Web-{E5A5DBA2-DC0A-F311-6BFF-0A8F1EAC6D20}"/>
    <pc:docChg chg="addSld modSld">
      <pc:chgData name="Killian FURNO" userId="S::k_furno@stu-bellecour.fr::d76aae6e-4bdd-4441-a481-380e40089ec0" providerId="AD" clId="Web-{E5A5DBA2-DC0A-F311-6BFF-0A8F1EAC6D20}" dt="2023-12-18T09:31:29.310" v="235" actId="20577"/>
      <pc:docMkLst>
        <pc:docMk/>
      </pc:docMkLst>
      <pc:sldChg chg="modSp">
        <pc:chgData name="Killian FURNO" userId="S::k_furno@stu-bellecour.fr::d76aae6e-4bdd-4441-a481-380e40089ec0" providerId="AD" clId="Web-{E5A5DBA2-DC0A-F311-6BFF-0A8F1EAC6D20}" dt="2023-12-18T08:45:32.240" v="111" actId="20577"/>
        <pc:sldMkLst>
          <pc:docMk/>
          <pc:sldMk cId="349941643" sldId="259"/>
        </pc:sldMkLst>
      </pc:sldChg>
      <pc:sldChg chg="modSp">
        <pc:chgData name="Killian FURNO" userId="S::k_furno@stu-bellecour.fr::d76aae6e-4bdd-4441-a481-380e40089ec0" providerId="AD" clId="Web-{E5A5DBA2-DC0A-F311-6BFF-0A8F1EAC6D20}" dt="2023-12-18T09:28:41.282" v="209" actId="20577"/>
        <pc:sldMkLst>
          <pc:docMk/>
          <pc:sldMk cId="2783098029" sldId="260"/>
        </pc:sldMkLst>
      </pc:sldChg>
      <pc:sldChg chg="modSp">
        <pc:chgData name="Killian FURNO" userId="S::k_furno@stu-bellecour.fr::d76aae6e-4bdd-4441-a481-380e40089ec0" providerId="AD" clId="Web-{E5A5DBA2-DC0A-F311-6BFF-0A8F1EAC6D20}" dt="2023-12-18T09:31:29.310" v="235" actId="20577"/>
        <pc:sldMkLst>
          <pc:docMk/>
          <pc:sldMk cId="340219587" sldId="262"/>
        </pc:sldMkLst>
      </pc:sldChg>
      <pc:sldChg chg="modSp">
        <pc:chgData name="Killian FURNO" userId="S::k_furno@stu-bellecour.fr::d76aae6e-4bdd-4441-a481-380e40089ec0" providerId="AD" clId="Web-{E5A5DBA2-DC0A-F311-6BFF-0A8F1EAC6D20}" dt="2023-12-18T08:48:32.902" v="153" actId="20577"/>
        <pc:sldMkLst>
          <pc:docMk/>
          <pc:sldMk cId="2598243556" sldId="263"/>
        </pc:sldMkLst>
      </pc:sldChg>
    </pc:docChg>
  </pc:docChgLst>
  <pc:docChgLst>
    <pc:chgData name="Loïc VAREILLES" userId="59562adc-4de0-48a5-af17-21539cb8af5b" providerId="ADAL" clId="{A3F39EC3-625A-416B-8BB0-B37FDFC52264}"/>
    <pc:docChg chg="undo custSel modSld">
      <pc:chgData name="Loïc VAREILLES" userId="59562adc-4de0-48a5-af17-21539cb8af5b" providerId="ADAL" clId="{A3F39EC3-625A-416B-8BB0-B37FDFC52264}" dt="2023-12-20T20:10:59.498" v="1069" actId="1076"/>
      <pc:docMkLst>
        <pc:docMk/>
      </pc:docMkLst>
      <pc:sldChg chg="addSp delSp modSp mod">
        <pc:chgData name="Loïc VAREILLES" userId="59562adc-4de0-48a5-af17-21539cb8af5b" providerId="ADAL" clId="{A3F39EC3-625A-416B-8BB0-B37FDFC52264}" dt="2023-12-20T18:00:15.380" v="280" actId="478"/>
        <pc:sldMkLst>
          <pc:docMk/>
          <pc:sldMk cId="4132854102" sldId="258"/>
        </pc:sldMkLst>
      </pc:sldChg>
      <pc:sldChg chg="addSp delSp modSp mod">
        <pc:chgData name="Loïc VAREILLES" userId="59562adc-4de0-48a5-af17-21539cb8af5b" providerId="ADAL" clId="{A3F39EC3-625A-416B-8BB0-B37FDFC52264}" dt="2023-12-20T17:51:30.364" v="209" actId="167"/>
        <pc:sldMkLst>
          <pc:docMk/>
          <pc:sldMk cId="2116580680" sldId="261"/>
        </pc:sldMkLst>
      </pc:sldChg>
      <pc:sldChg chg="addSp delSp modSp mod">
        <pc:chgData name="Loïc VAREILLES" userId="59562adc-4de0-48a5-af17-21539cb8af5b" providerId="ADAL" clId="{A3F39EC3-625A-416B-8BB0-B37FDFC52264}" dt="2023-12-20T17:52:14.147" v="224" actId="167"/>
        <pc:sldMkLst>
          <pc:docMk/>
          <pc:sldMk cId="2598243556" sldId="263"/>
        </pc:sldMkLst>
      </pc:sldChg>
      <pc:sldChg chg="addSp delSp modSp mod">
        <pc:chgData name="Loïc VAREILLES" userId="59562adc-4de0-48a5-af17-21539cb8af5b" providerId="ADAL" clId="{A3F39EC3-625A-416B-8BB0-B37FDFC52264}" dt="2023-12-20T17:50:16.436" v="189" actId="167"/>
        <pc:sldMkLst>
          <pc:docMk/>
          <pc:sldMk cId="4023420804" sldId="264"/>
        </pc:sldMkLst>
      </pc:sldChg>
      <pc:sldChg chg="addSp delSp modSp mod">
        <pc:chgData name="Loïc VAREILLES" userId="59562adc-4de0-48a5-af17-21539cb8af5b" providerId="ADAL" clId="{A3F39EC3-625A-416B-8BB0-B37FDFC52264}" dt="2023-12-20T17:54:33.131" v="254" actId="167"/>
        <pc:sldMkLst>
          <pc:docMk/>
          <pc:sldMk cId="3217626809" sldId="265"/>
        </pc:sldMkLst>
      </pc:sldChg>
      <pc:sldChg chg="addSp delSp modSp mod">
        <pc:chgData name="Loïc VAREILLES" userId="59562adc-4de0-48a5-af17-21539cb8af5b" providerId="ADAL" clId="{A3F39EC3-625A-416B-8BB0-B37FDFC52264}" dt="2023-12-20T17:55:20.907" v="266" actId="167"/>
        <pc:sldMkLst>
          <pc:docMk/>
          <pc:sldMk cId="1276876113" sldId="266"/>
        </pc:sldMkLst>
      </pc:sldChg>
      <pc:sldChg chg="addSp delSp modSp mod">
        <pc:chgData name="Loïc VAREILLES" userId="59562adc-4de0-48a5-af17-21539cb8af5b" providerId="ADAL" clId="{A3F39EC3-625A-416B-8BB0-B37FDFC52264}" dt="2023-12-20T20:08:13.828" v="977" actId="20577"/>
        <pc:sldMkLst>
          <pc:docMk/>
          <pc:sldMk cId="3401890613" sldId="267"/>
        </pc:sldMkLst>
      </pc:sldChg>
      <pc:sldChg chg="addSp delSp modSp mod">
        <pc:chgData name="Loïc VAREILLES" userId="59562adc-4de0-48a5-af17-21539cb8af5b" providerId="ADAL" clId="{A3F39EC3-625A-416B-8BB0-B37FDFC52264}" dt="2023-12-20T20:06:28.609" v="957" actId="20577"/>
        <pc:sldMkLst>
          <pc:docMk/>
          <pc:sldMk cId="4087642157" sldId="268"/>
        </pc:sldMkLst>
      </pc:sldChg>
      <pc:sldChg chg="addSp delSp modSp mod">
        <pc:chgData name="Loïc VAREILLES" userId="59562adc-4de0-48a5-af17-21539cb8af5b" providerId="ADAL" clId="{A3F39EC3-625A-416B-8BB0-B37FDFC52264}" dt="2023-12-20T17:54:03.611" v="242" actId="167"/>
        <pc:sldMkLst>
          <pc:docMk/>
          <pc:sldMk cId="672737310" sldId="269"/>
        </pc:sldMkLst>
      </pc:sldChg>
      <pc:sldChg chg="addSp delSp modSp mod">
        <pc:chgData name="Loïc VAREILLES" userId="59562adc-4de0-48a5-af17-21539cb8af5b" providerId="ADAL" clId="{A3F39EC3-625A-416B-8BB0-B37FDFC52264}" dt="2023-12-20T20:04:58.288" v="949" actId="20577"/>
        <pc:sldMkLst>
          <pc:docMk/>
          <pc:sldMk cId="1239546354" sldId="270"/>
        </pc:sldMkLst>
      </pc:sldChg>
      <pc:sldChg chg="addSp delSp modSp mod">
        <pc:chgData name="Loïc VAREILLES" userId="59562adc-4de0-48a5-af17-21539cb8af5b" providerId="ADAL" clId="{A3F39EC3-625A-416B-8BB0-B37FDFC52264}" dt="2023-12-20T17:54:18.531" v="248" actId="167"/>
        <pc:sldMkLst>
          <pc:docMk/>
          <pc:sldMk cId="3141249569" sldId="271"/>
        </pc:sldMkLst>
      </pc:sldChg>
      <pc:sldChg chg="addSp delSp modSp mod">
        <pc:chgData name="Loïc VAREILLES" userId="59562adc-4de0-48a5-af17-21539cb8af5b" providerId="ADAL" clId="{A3F39EC3-625A-416B-8BB0-B37FDFC52264}" dt="2023-12-20T20:07:51.258" v="969" actId="20577"/>
        <pc:sldMkLst>
          <pc:docMk/>
          <pc:sldMk cId="1052120236" sldId="272"/>
        </pc:sldMkLst>
      </pc:sldChg>
      <pc:sldChg chg="addSp delSp modSp mod">
        <pc:chgData name="Loïc VAREILLES" userId="59562adc-4de0-48a5-af17-21539cb8af5b" providerId="ADAL" clId="{A3F39EC3-625A-416B-8BB0-B37FDFC52264}" dt="2023-12-20T20:08:01.608" v="973" actId="20577"/>
        <pc:sldMkLst>
          <pc:docMk/>
          <pc:sldMk cId="914981437" sldId="273"/>
        </pc:sldMkLst>
      </pc:sldChg>
      <pc:sldChg chg="addSp delSp modSp mod">
        <pc:chgData name="Loïc VAREILLES" userId="59562adc-4de0-48a5-af17-21539cb8af5b" providerId="ADAL" clId="{A3F39EC3-625A-416B-8BB0-B37FDFC52264}" dt="2023-12-20T17:50:29.595" v="192" actId="167"/>
        <pc:sldMkLst>
          <pc:docMk/>
          <pc:sldMk cId="2616015532" sldId="274"/>
        </pc:sldMkLst>
      </pc:sldChg>
      <pc:sldChg chg="addSp delSp modSp mod">
        <pc:chgData name="Loïc VAREILLES" userId="59562adc-4de0-48a5-af17-21539cb8af5b" providerId="ADAL" clId="{A3F39EC3-625A-416B-8BB0-B37FDFC52264}" dt="2023-12-20T20:10:59.498" v="1069" actId="1076"/>
        <pc:sldMkLst>
          <pc:docMk/>
          <pc:sldMk cId="1811923733" sldId="275"/>
        </pc:sldMkLst>
      </pc:sldChg>
      <pc:sldChg chg="addSp delSp modSp mod delAnim modAnim">
        <pc:chgData name="Loïc VAREILLES" userId="59562adc-4de0-48a5-af17-21539cb8af5b" providerId="ADAL" clId="{A3F39EC3-625A-416B-8BB0-B37FDFC52264}" dt="2023-12-20T18:26:51.284" v="838" actId="1076"/>
        <pc:sldMkLst>
          <pc:docMk/>
          <pc:sldMk cId="3548470093" sldId="276"/>
        </pc:sldMkLst>
      </pc:sldChg>
      <pc:sldChg chg="addSp delSp modSp mod modAnim">
        <pc:chgData name="Loïc VAREILLES" userId="59562adc-4de0-48a5-af17-21539cb8af5b" providerId="ADAL" clId="{A3F39EC3-625A-416B-8BB0-B37FDFC52264}" dt="2023-12-20T18:01:05.493" v="356" actId="20577"/>
        <pc:sldMkLst>
          <pc:docMk/>
          <pc:sldMk cId="1897091048" sldId="277"/>
        </pc:sldMkLst>
      </pc:sldChg>
      <pc:sldChg chg="addSp delSp modSp mod delAnim modAnim">
        <pc:chgData name="Loïc VAREILLES" userId="59562adc-4de0-48a5-af17-21539cb8af5b" providerId="ADAL" clId="{A3F39EC3-625A-416B-8BB0-B37FDFC52264}" dt="2023-12-20T18:24:57.347" v="729" actId="108"/>
        <pc:sldMkLst>
          <pc:docMk/>
          <pc:sldMk cId="1565107002" sldId="278"/>
        </pc:sldMkLst>
      </pc:sldChg>
      <pc:sldChg chg="addSp delSp modSp mod">
        <pc:chgData name="Loïc VAREILLES" userId="59562adc-4de0-48a5-af17-21539cb8af5b" providerId="ADAL" clId="{A3F39EC3-625A-416B-8BB0-B37FDFC52264}" dt="2023-12-20T18:08:28.049" v="470" actId="21"/>
        <pc:sldMkLst>
          <pc:docMk/>
          <pc:sldMk cId="1841974832" sldId="279"/>
        </pc:sldMkLst>
      </pc:sldChg>
      <pc:sldChg chg="addSp delSp modSp mod">
        <pc:chgData name="Loïc VAREILLES" userId="59562adc-4de0-48a5-af17-21539cb8af5b" providerId="ADAL" clId="{A3F39EC3-625A-416B-8BB0-B37FDFC52264}" dt="2023-12-20T17:54:45.555" v="257" actId="167"/>
        <pc:sldMkLst>
          <pc:docMk/>
          <pc:sldMk cId="3634857437" sldId="280"/>
        </pc:sldMkLst>
      </pc:sldChg>
      <pc:sldChg chg="addSp delSp modSp mod">
        <pc:chgData name="Loïc VAREILLES" userId="59562adc-4de0-48a5-af17-21539cb8af5b" providerId="ADAL" clId="{A3F39EC3-625A-416B-8BB0-B37FDFC52264}" dt="2023-12-20T20:05:14.008" v="950" actId="20577"/>
        <pc:sldMkLst>
          <pc:docMk/>
          <pc:sldMk cId="4007986136" sldId="281"/>
        </pc:sldMkLst>
      </pc:sldChg>
      <pc:sldChg chg="addSp delSp modSp mod">
        <pc:chgData name="Loïc VAREILLES" userId="59562adc-4de0-48a5-af17-21539cb8af5b" providerId="ADAL" clId="{A3F39EC3-625A-416B-8BB0-B37FDFC52264}" dt="2023-12-20T17:55:14.875" v="263" actId="167"/>
        <pc:sldMkLst>
          <pc:docMk/>
          <pc:sldMk cId="1366594660" sldId="282"/>
        </pc:sldMkLst>
      </pc:sldChg>
      <pc:sldChg chg="addSp delSp modSp mod">
        <pc:chgData name="Loïc VAREILLES" userId="59562adc-4de0-48a5-af17-21539cb8af5b" providerId="ADAL" clId="{A3F39EC3-625A-416B-8BB0-B37FDFC52264}" dt="2023-12-20T17:55:33.324" v="269" actId="167"/>
        <pc:sldMkLst>
          <pc:docMk/>
          <pc:sldMk cId="2385220684" sldId="283"/>
        </pc:sldMkLst>
      </pc:sldChg>
      <pc:sldChg chg="addSp delSp modSp mod">
        <pc:chgData name="Loïc VAREILLES" userId="59562adc-4de0-48a5-af17-21539cb8af5b" providerId="ADAL" clId="{A3F39EC3-625A-416B-8BB0-B37FDFC52264}" dt="2023-12-20T20:07:32.678" v="967" actId="20577"/>
        <pc:sldMkLst>
          <pc:docMk/>
          <pc:sldMk cId="2895923195" sldId="285"/>
        </pc:sldMkLst>
      </pc:sldChg>
      <pc:sldChg chg="addSp delSp modSp mod">
        <pc:chgData name="Loïc VAREILLES" userId="59562adc-4de0-48a5-af17-21539cb8af5b" providerId="ADAL" clId="{A3F39EC3-625A-416B-8BB0-B37FDFC52264}" dt="2023-12-20T17:52:21.667" v="227" actId="167"/>
        <pc:sldMkLst>
          <pc:docMk/>
          <pc:sldMk cId="2944652789" sldId="286"/>
        </pc:sldMkLst>
      </pc:sldChg>
      <pc:sldChg chg="addSp delSp modSp mod">
        <pc:chgData name="Loïc VAREILLES" userId="59562adc-4de0-48a5-af17-21539cb8af5b" providerId="ADAL" clId="{A3F39EC3-625A-416B-8BB0-B37FDFC52264}" dt="2023-12-20T20:07:22.857" v="965" actId="1076"/>
        <pc:sldMkLst>
          <pc:docMk/>
          <pc:sldMk cId="2826868853" sldId="287"/>
        </pc:sldMkLst>
      </pc:sldChg>
      <pc:sldChg chg="addSp delSp modSp mod">
        <pc:chgData name="Loïc VAREILLES" userId="59562adc-4de0-48a5-af17-21539cb8af5b" providerId="ADAL" clId="{A3F39EC3-625A-416B-8BB0-B37FDFC52264}" dt="2023-12-20T20:07:01.928" v="961" actId="20577"/>
        <pc:sldMkLst>
          <pc:docMk/>
          <pc:sldMk cId="2060403599" sldId="288"/>
        </pc:sldMkLst>
      </pc:sldChg>
      <pc:sldChg chg="addSp delSp modSp mod">
        <pc:chgData name="Loïc VAREILLES" userId="59562adc-4de0-48a5-af17-21539cb8af5b" providerId="ADAL" clId="{A3F39EC3-625A-416B-8BB0-B37FDFC52264}" dt="2023-12-20T20:06:52.948" v="959" actId="20577"/>
        <pc:sldMkLst>
          <pc:docMk/>
          <pc:sldMk cId="1459462643" sldId="289"/>
        </pc:sldMkLst>
      </pc:sldChg>
      <pc:sldChg chg="addSp delSp modSp mod">
        <pc:chgData name="Loïc VAREILLES" userId="59562adc-4de0-48a5-af17-21539cb8af5b" providerId="ADAL" clId="{A3F39EC3-625A-416B-8BB0-B37FDFC52264}" dt="2023-12-20T17:52:06.987" v="221" actId="167"/>
        <pc:sldMkLst>
          <pc:docMk/>
          <pc:sldMk cId="77119199" sldId="290"/>
        </pc:sldMkLst>
      </pc:sldChg>
      <pc:sldChg chg="addSp delSp modSp mod">
        <pc:chgData name="Loïc VAREILLES" userId="59562adc-4de0-48a5-af17-21539cb8af5b" providerId="ADAL" clId="{A3F39EC3-625A-416B-8BB0-B37FDFC52264}" dt="2023-12-20T17:56:07.491" v="272" actId="167"/>
        <pc:sldMkLst>
          <pc:docMk/>
          <pc:sldMk cId="254218807" sldId="291"/>
        </pc:sldMkLst>
      </pc:sldChg>
      <pc:sldChg chg="modSp">
        <pc:chgData name="Loïc VAREILLES" userId="59562adc-4de0-48a5-af17-21539cb8af5b" providerId="ADAL" clId="{A3F39EC3-625A-416B-8BB0-B37FDFC52264}" dt="2023-12-20T20:08:07.978" v="975" actId="20577"/>
        <pc:sldMkLst>
          <pc:docMk/>
          <pc:sldMk cId="2390692433" sldId="293"/>
        </pc:sldMkLst>
      </pc:sldChg>
      <pc:sldChg chg="modSp">
        <pc:chgData name="Loïc VAREILLES" userId="59562adc-4de0-48a5-af17-21539cb8af5b" providerId="ADAL" clId="{A3F39EC3-625A-416B-8BB0-B37FDFC52264}" dt="2023-12-20T20:07:56.178" v="971" actId="20577"/>
        <pc:sldMkLst>
          <pc:docMk/>
          <pc:sldMk cId="875753799" sldId="294"/>
        </pc:sldMkLst>
      </pc:sldChg>
      <pc:sldChg chg="addSp delSp modSp mod">
        <pc:chgData name="Loïc VAREILLES" userId="59562adc-4de0-48a5-af17-21539cb8af5b" providerId="ADAL" clId="{A3F39EC3-625A-416B-8BB0-B37FDFC52264}" dt="2023-12-20T20:03:40.504" v="947" actId="1076"/>
        <pc:sldMkLst>
          <pc:docMk/>
          <pc:sldMk cId="1245197855" sldId="295"/>
        </pc:sldMkLst>
      </pc:sldChg>
    </pc:docChg>
  </pc:docChgLst>
  <pc:docChgLst>
    <pc:chgData name="Baptiste PERRIN" userId="S::b_perrin6@stu-bellecour.fr::20ce9b7e-4f14-4831-af1d-1ad5c2521fc3" providerId="AD" clId="Web-{0DFD2A37-A63C-9C52-BB61-E0617BBBE447}"/>
    <pc:docChg chg="addSld delSld modSld">
      <pc:chgData name="Baptiste PERRIN" userId="S::b_perrin6@stu-bellecour.fr::20ce9b7e-4f14-4831-af1d-1ad5c2521fc3" providerId="AD" clId="Web-{0DFD2A37-A63C-9C52-BB61-E0617BBBE447}" dt="2023-12-20T23:41:58.125" v="942" actId="20577"/>
      <pc:docMkLst>
        <pc:docMk/>
      </pc:docMkLst>
      <pc:sldChg chg="del">
        <pc:chgData name="Baptiste PERRIN" userId="S::b_perrin6@stu-bellecour.fr::20ce9b7e-4f14-4831-af1d-1ad5c2521fc3" providerId="AD" clId="Web-{0DFD2A37-A63C-9C52-BB61-E0617BBBE447}" dt="2023-12-20T23:24:20.475" v="1"/>
        <pc:sldMkLst>
          <pc:docMk/>
          <pc:sldMk cId="3723364006" sldId="292"/>
        </pc:sldMkLst>
      </pc:sldChg>
      <pc:sldChg chg="modSp add">
        <pc:chgData name="Baptiste PERRIN" userId="S::b_perrin6@stu-bellecour.fr::20ce9b7e-4f14-4831-af1d-1ad5c2521fc3" providerId="AD" clId="Web-{0DFD2A37-A63C-9C52-BB61-E0617BBBE447}" dt="2023-12-20T23:41:58.125" v="942" actId="20577"/>
        <pc:sldMkLst>
          <pc:docMk/>
          <pc:sldMk cId="961517972" sldId="304"/>
        </pc:sldMkLst>
      </pc:sldChg>
    </pc:docChg>
  </pc:docChgLst>
  <pc:docChgLst>
    <pc:chgData name="Killian FURNO" userId="S::k_furno@stu-bellecour.fr::d76aae6e-4bdd-4441-a481-380e40089ec0" providerId="AD" clId="Web-{A14C05CE-A016-A72B-79EA-ACE1C31E96EE}"/>
    <pc:docChg chg="modSld">
      <pc:chgData name="Killian FURNO" userId="S::k_furno@stu-bellecour.fr::d76aae6e-4bdd-4441-a481-380e40089ec0" providerId="AD" clId="Web-{A14C05CE-A016-A72B-79EA-ACE1C31E96EE}" dt="2023-12-19T14:50:10.462" v="11"/>
      <pc:docMkLst>
        <pc:docMk/>
      </pc:docMkLst>
      <pc:sldChg chg="addSp delSp">
        <pc:chgData name="Killian FURNO" userId="S::k_furno@stu-bellecour.fr::d76aae6e-4bdd-4441-a481-380e40089ec0" providerId="AD" clId="Web-{A14C05CE-A016-A72B-79EA-ACE1C31E96EE}" dt="2023-12-19T14:49:53.086" v="3"/>
        <pc:sldMkLst>
          <pc:docMk/>
          <pc:sldMk cId="4087642157" sldId="268"/>
        </pc:sldMkLst>
      </pc:sldChg>
      <pc:sldChg chg="addSp delSp">
        <pc:chgData name="Killian FURNO" userId="S::k_furno@stu-bellecour.fr::d76aae6e-4bdd-4441-a481-380e40089ec0" providerId="AD" clId="Web-{A14C05CE-A016-A72B-79EA-ACE1C31E96EE}" dt="2023-12-19T14:49:57.430" v="5"/>
        <pc:sldMkLst>
          <pc:docMk/>
          <pc:sldMk cId="672737310" sldId="269"/>
        </pc:sldMkLst>
      </pc:sldChg>
      <pc:sldChg chg="addSp delSp">
        <pc:chgData name="Killian FURNO" userId="S::k_furno@stu-bellecour.fr::d76aae6e-4bdd-4441-a481-380e40089ec0" providerId="AD" clId="Web-{A14C05CE-A016-A72B-79EA-ACE1C31E96EE}" dt="2023-12-19T14:50:06.415" v="9"/>
        <pc:sldMkLst>
          <pc:docMk/>
          <pc:sldMk cId="1239546354" sldId="270"/>
        </pc:sldMkLst>
      </pc:sldChg>
      <pc:sldChg chg="addSp delSp">
        <pc:chgData name="Killian FURNO" userId="S::k_furno@stu-bellecour.fr::d76aae6e-4bdd-4441-a481-380e40089ec0" providerId="AD" clId="Web-{A14C05CE-A016-A72B-79EA-ACE1C31E96EE}" dt="2023-12-19T14:50:10.462" v="11"/>
        <pc:sldMkLst>
          <pc:docMk/>
          <pc:sldMk cId="3141249569" sldId="271"/>
        </pc:sldMkLst>
      </pc:sldChg>
    </pc:docChg>
  </pc:docChgLst>
  <pc:docChgLst>
    <pc:chgData name="Killian FURNO" userId="S::k_furno@stu-bellecour.fr::d76aae6e-4bdd-4441-a481-380e40089ec0" providerId="AD" clId="Web-{15BF04EE-8DD1-3577-829A-E5E95A5E1EFD}"/>
    <pc:docChg chg="addSld delSld modSld sldOrd">
      <pc:chgData name="Killian FURNO" userId="S::k_furno@stu-bellecour.fr::d76aae6e-4bdd-4441-a481-380e40089ec0" providerId="AD" clId="Web-{15BF04EE-8DD1-3577-829A-E5E95A5E1EFD}" dt="2023-12-20T23:43:00.520" v="2541"/>
      <pc:docMkLst>
        <pc:docMk/>
      </pc:docMkLst>
      <pc:sldChg chg="addSp delSp modSp">
        <pc:chgData name="Killian FURNO" userId="S::k_furno@stu-bellecour.fr::d76aae6e-4bdd-4441-a481-380e40089ec0" providerId="AD" clId="Web-{15BF04EE-8DD1-3577-829A-E5E95A5E1EFD}" dt="2023-12-20T22:07:30.795" v="1460" actId="20577"/>
        <pc:sldMkLst>
          <pc:docMk/>
          <pc:sldMk cId="4132854102" sldId="258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08:33.062" v="1489" actId="20577"/>
        <pc:sldMkLst>
          <pc:docMk/>
          <pc:sldMk cId="2116580680" sldId="261"/>
        </pc:sldMkLst>
      </pc:sldChg>
      <pc:sldChg chg="addSp delSp modSp addAnim delAnim">
        <pc:chgData name="Killian FURNO" userId="S::k_furno@stu-bellecour.fr::d76aae6e-4bdd-4441-a481-380e40089ec0" providerId="AD" clId="Web-{15BF04EE-8DD1-3577-829A-E5E95A5E1EFD}" dt="2023-12-20T22:17:27.718" v="1621" actId="1076"/>
        <pc:sldMkLst>
          <pc:docMk/>
          <pc:sldMk cId="2598243556" sldId="263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07:39.014" v="1463" actId="20577"/>
        <pc:sldMkLst>
          <pc:docMk/>
          <pc:sldMk cId="4023420804" sldId="264"/>
        </pc:sldMkLst>
      </pc:sldChg>
      <pc:sldChg chg="addSp delSp modSp delAnim">
        <pc:chgData name="Killian FURNO" userId="S::k_furno@stu-bellecour.fr::d76aae6e-4bdd-4441-a481-380e40089ec0" providerId="AD" clId="Web-{15BF04EE-8DD1-3577-829A-E5E95A5E1EFD}" dt="2023-12-20T22:19:20.987" v="1629"/>
        <pc:sldMkLst>
          <pc:docMk/>
          <pc:sldMk cId="3217626809" sldId="265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11:31.130" v="1585" actId="20577"/>
        <pc:sldMkLst>
          <pc:docMk/>
          <pc:sldMk cId="1276876113" sldId="266"/>
        </pc:sldMkLst>
      </pc:sldChg>
      <pc:sldChg chg="addSp delSp modSp delAnim">
        <pc:chgData name="Killian FURNO" userId="S::k_furno@stu-bellecour.fr::d76aae6e-4bdd-4441-a481-380e40089ec0" providerId="AD" clId="Web-{15BF04EE-8DD1-3577-829A-E5E95A5E1EFD}" dt="2023-12-20T22:09:07.391" v="1499" actId="1076"/>
        <pc:sldMkLst>
          <pc:docMk/>
          <pc:sldMk cId="3401890613" sldId="267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10:58.285" v="1564" actId="20577"/>
        <pc:sldMkLst>
          <pc:docMk/>
          <pc:sldMk cId="4087642157" sldId="268"/>
        </pc:sldMkLst>
      </pc:sldChg>
      <pc:sldChg chg="addSp delSp modSp addAnim">
        <pc:chgData name="Killian FURNO" userId="S::k_furno@stu-bellecour.fr::d76aae6e-4bdd-4441-a481-380e40089ec0" providerId="AD" clId="Web-{15BF04EE-8DD1-3577-829A-E5E95A5E1EFD}" dt="2023-12-20T22:26:40.999" v="1656"/>
        <pc:sldMkLst>
          <pc:docMk/>
          <pc:sldMk cId="672737310" sldId="269"/>
        </pc:sldMkLst>
      </pc:sldChg>
      <pc:sldChg chg="addSp delSp modSp delAnim modAnim">
        <pc:chgData name="Killian FURNO" userId="S::k_furno@stu-bellecour.fr::d76aae6e-4bdd-4441-a481-380e40089ec0" providerId="AD" clId="Web-{15BF04EE-8DD1-3577-829A-E5E95A5E1EFD}" dt="2023-12-20T22:20:02.722" v="1637"/>
        <pc:sldMkLst>
          <pc:docMk/>
          <pc:sldMk cId="1239546354" sldId="270"/>
        </pc:sldMkLst>
      </pc:sldChg>
      <pc:sldChg chg="addSp delSp modSp addAnim delAnim modAnim">
        <pc:chgData name="Killian FURNO" userId="S::k_furno@stu-bellecour.fr::d76aae6e-4bdd-4441-a481-380e40089ec0" providerId="AD" clId="Web-{15BF04EE-8DD1-3577-829A-E5E95A5E1EFD}" dt="2023-12-20T22:11:00.473" v="1565" actId="20577"/>
        <pc:sldMkLst>
          <pc:docMk/>
          <pc:sldMk cId="3141249569" sldId="271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09:40.236" v="1513" actId="20577"/>
        <pc:sldMkLst>
          <pc:docMk/>
          <pc:sldMk cId="1052120236" sldId="272"/>
        </pc:sldMkLst>
      </pc:sldChg>
      <pc:sldChg chg="addSp delSp modSp addAnim delAnim modAnim">
        <pc:chgData name="Killian FURNO" userId="S::k_furno@stu-bellecour.fr::d76aae6e-4bdd-4441-a481-380e40089ec0" providerId="AD" clId="Web-{15BF04EE-8DD1-3577-829A-E5E95A5E1EFD}" dt="2023-12-20T22:09:24.610" v="1505" actId="20577"/>
        <pc:sldMkLst>
          <pc:docMk/>
          <pc:sldMk cId="914981437" sldId="273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21:57.304" v="1638" actId="14100"/>
        <pc:sldMkLst>
          <pc:docMk/>
          <pc:sldMk cId="2616015532" sldId="274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22:30.648" v="1640" actId="20577"/>
        <pc:sldMkLst>
          <pc:docMk/>
          <pc:sldMk cId="1811923733" sldId="275"/>
        </pc:sldMkLst>
      </pc:sldChg>
      <pc:sldChg chg="addSp delSp modSp addAnim delAnim">
        <pc:chgData name="Killian FURNO" userId="S::k_furno@stu-bellecour.fr::d76aae6e-4bdd-4441-a481-380e40089ec0" providerId="AD" clId="Web-{15BF04EE-8DD1-3577-829A-E5E95A5E1EFD}" dt="2023-12-20T22:18:20.938" v="1624"/>
        <pc:sldMkLst>
          <pc:docMk/>
          <pc:sldMk cId="3548470093" sldId="276"/>
        </pc:sldMkLst>
      </pc:sldChg>
      <pc:sldChg chg="addSp delSp modSp addAnim delAnim">
        <pc:chgData name="Killian FURNO" userId="S::k_furno@stu-bellecour.fr::d76aae6e-4bdd-4441-a481-380e40089ec0" providerId="AD" clId="Web-{15BF04EE-8DD1-3577-829A-E5E95A5E1EFD}" dt="2023-12-20T22:23:25.119" v="1645" actId="1076"/>
        <pc:sldMkLst>
          <pc:docMk/>
          <pc:sldMk cId="1897091048" sldId="277"/>
        </pc:sldMkLst>
      </pc:sldChg>
      <pc:sldChg chg="addSp delSp modSp addAnim delAnim modAnim">
        <pc:chgData name="Killian FURNO" userId="S::k_furno@stu-bellecour.fr::d76aae6e-4bdd-4441-a481-380e40089ec0" providerId="AD" clId="Web-{15BF04EE-8DD1-3577-829A-E5E95A5E1EFD}" dt="2023-12-20T22:18:18.438" v="1623"/>
        <pc:sldMkLst>
          <pc:docMk/>
          <pc:sldMk cId="1565107002" sldId="278"/>
        </pc:sldMkLst>
      </pc:sldChg>
      <pc:sldChg chg="addSp delSp modSp addAnim delAnim">
        <pc:chgData name="Killian FURNO" userId="S::k_furno@stu-bellecour.fr::d76aae6e-4bdd-4441-a481-380e40089ec0" providerId="AD" clId="Web-{15BF04EE-8DD1-3577-829A-E5E95A5E1EFD}" dt="2023-12-20T22:18:31.892" v="1628" actId="1076"/>
        <pc:sldMkLst>
          <pc:docMk/>
          <pc:sldMk cId="1841974832" sldId="279"/>
        </pc:sldMkLst>
      </pc:sldChg>
      <pc:sldChg chg="addSp delSp modSp addAnim delAnim modAnim">
        <pc:chgData name="Killian FURNO" userId="S::k_furno@stu-bellecour.fr::d76aae6e-4bdd-4441-a481-380e40089ec0" providerId="AD" clId="Web-{15BF04EE-8DD1-3577-829A-E5E95A5E1EFD}" dt="2023-12-20T22:19:28.237" v="1633" actId="1076"/>
        <pc:sldMkLst>
          <pc:docMk/>
          <pc:sldMk cId="3634857437" sldId="280"/>
        </pc:sldMkLst>
      </pc:sldChg>
      <pc:sldChg chg="addSp delSp modSp delAnim">
        <pc:chgData name="Killian FURNO" userId="S::k_furno@stu-bellecour.fr::d76aae6e-4bdd-4441-a481-380e40089ec0" providerId="AD" clId="Web-{15BF04EE-8DD1-3577-829A-E5E95A5E1EFD}" dt="2023-12-20T22:19:29.362" v="1634"/>
        <pc:sldMkLst>
          <pc:docMk/>
          <pc:sldMk cId="4007986136" sldId="281"/>
        </pc:sldMkLst>
      </pc:sldChg>
      <pc:sldChg chg="addSp delSp modSp delAnim">
        <pc:chgData name="Killian FURNO" userId="S::k_furno@stu-bellecour.fr::d76aae6e-4bdd-4441-a481-380e40089ec0" providerId="AD" clId="Web-{15BF04EE-8DD1-3577-829A-E5E95A5E1EFD}" dt="2023-12-20T22:19:31.721" v="1635"/>
        <pc:sldMkLst>
          <pc:docMk/>
          <pc:sldMk cId="1366594660" sldId="282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19:22:35.041" v="434" actId="20577"/>
        <pc:sldMkLst>
          <pc:docMk/>
          <pc:sldMk cId="2385220684" sldId="283"/>
        </pc:sldMkLst>
      </pc:sldChg>
      <pc:sldChg chg="addSp delSp modSp del">
        <pc:chgData name="Killian FURNO" userId="S::k_furno@stu-bellecour.fr::d76aae6e-4bdd-4441-a481-380e40089ec0" providerId="AD" clId="Web-{15BF04EE-8DD1-3577-829A-E5E95A5E1EFD}" dt="2023-12-20T21:16:40.988" v="1249"/>
        <pc:sldMkLst>
          <pc:docMk/>
          <pc:sldMk cId="2895923195" sldId="285"/>
        </pc:sldMkLst>
      </pc:sldChg>
      <pc:sldChg chg="addSp delSp modSp addAnim delAnim modAnim">
        <pc:chgData name="Killian FURNO" userId="S::k_furno@stu-bellecour.fr::d76aae6e-4bdd-4441-a481-380e40089ec0" providerId="AD" clId="Web-{15BF04EE-8DD1-3577-829A-E5E95A5E1EFD}" dt="2023-12-20T22:24:50.808" v="1650"/>
        <pc:sldMkLst>
          <pc:docMk/>
          <pc:sldMk cId="2944652789" sldId="286"/>
        </pc:sldMkLst>
      </pc:sldChg>
      <pc:sldChg chg="addSp delSp modSp addAnim delAnim modAnim">
        <pc:chgData name="Killian FURNO" userId="S::k_furno@stu-bellecour.fr::d76aae6e-4bdd-4441-a481-380e40089ec0" providerId="AD" clId="Web-{15BF04EE-8DD1-3577-829A-E5E95A5E1EFD}" dt="2023-12-20T22:17:56.141" v="1622"/>
        <pc:sldMkLst>
          <pc:docMk/>
          <pc:sldMk cId="2826868853" sldId="287"/>
        </pc:sldMkLst>
      </pc:sldChg>
      <pc:sldChg chg="addSp delSp modSp del">
        <pc:chgData name="Killian FURNO" userId="S::k_furno@stu-bellecour.fr::d76aae6e-4bdd-4441-a481-380e40089ec0" providerId="AD" clId="Web-{15BF04EE-8DD1-3577-829A-E5E95A5E1EFD}" dt="2023-12-20T20:42:17.115" v="934"/>
        <pc:sldMkLst>
          <pc:docMk/>
          <pc:sldMk cId="2060403599" sldId="288"/>
        </pc:sldMkLst>
      </pc:sldChg>
      <pc:sldChg chg="addSp delSp modSp del">
        <pc:chgData name="Killian FURNO" userId="S::k_furno@stu-bellecour.fr::d76aae6e-4bdd-4441-a481-380e40089ec0" providerId="AD" clId="Web-{15BF04EE-8DD1-3577-829A-E5E95A5E1EFD}" dt="2023-12-20T20:42:19.302" v="935"/>
        <pc:sldMkLst>
          <pc:docMk/>
          <pc:sldMk cId="1459462643" sldId="289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09:49.611" v="1519" actId="20577"/>
        <pc:sldMkLst>
          <pc:docMk/>
          <pc:sldMk cId="77119199" sldId="290"/>
        </pc:sldMkLst>
      </pc:sldChg>
      <pc:sldChg chg="del">
        <pc:chgData name="Killian FURNO" userId="S::k_furno@stu-bellecour.fr::d76aae6e-4bdd-4441-a481-380e40089ec0" providerId="AD" clId="Web-{15BF04EE-8DD1-3577-829A-E5E95A5E1EFD}" dt="2023-12-20T18:47:43.706" v="122"/>
        <pc:sldMkLst>
          <pc:docMk/>
          <pc:sldMk cId="254218807" sldId="291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08:00.546" v="1472" actId="20577"/>
        <pc:sldMkLst>
          <pc:docMk/>
          <pc:sldMk cId="3723364006" sldId="292"/>
        </pc:sldMkLst>
      </pc:sldChg>
      <pc:sldChg chg="addSp delSp modSp add replId addAnim delAnim modAnim">
        <pc:chgData name="Killian FURNO" userId="S::k_furno@stu-bellecour.fr::d76aae6e-4bdd-4441-a481-380e40089ec0" providerId="AD" clId="Web-{15BF04EE-8DD1-3577-829A-E5E95A5E1EFD}" dt="2023-12-20T22:08:51.688" v="1497" actId="20577"/>
        <pc:sldMkLst>
          <pc:docMk/>
          <pc:sldMk cId="2390692433" sldId="293"/>
        </pc:sldMkLst>
      </pc:sldChg>
      <pc:sldChg chg="addSp delSp modSp add replId addAnim delAnim modAnim">
        <pc:chgData name="Killian FURNO" userId="S::k_furno@stu-bellecour.fr::d76aae6e-4bdd-4441-a481-380e40089ec0" providerId="AD" clId="Web-{15BF04EE-8DD1-3577-829A-E5E95A5E1EFD}" dt="2023-12-20T22:09:35.876" v="1510" actId="20577"/>
        <pc:sldMkLst>
          <pc:docMk/>
          <pc:sldMk cId="875753799" sldId="294"/>
        </pc:sldMkLst>
      </pc:sldChg>
      <pc:sldChg chg="addSp delSp modSp modTransition addAnim delAnim modAnim">
        <pc:chgData name="Killian FURNO" userId="S::k_furno@stu-bellecour.fr::d76aae6e-4bdd-4441-a481-380e40089ec0" providerId="AD" clId="Web-{15BF04EE-8DD1-3577-829A-E5E95A5E1EFD}" dt="2023-12-20T22:11:27.348" v="1582" actId="20577"/>
        <pc:sldMkLst>
          <pc:docMk/>
          <pc:sldMk cId="1245197855" sldId="295"/>
        </pc:sldMkLst>
      </pc:sldChg>
      <pc:sldChg chg="modSp">
        <pc:chgData name="Killian FURNO" userId="S::k_furno@stu-bellecour.fr::d76aae6e-4bdd-4441-a481-380e40089ec0" providerId="AD" clId="Web-{15BF04EE-8DD1-3577-829A-E5E95A5E1EFD}" dt="2023-12-20T20:12:38.584" v="519" actId="1076"/>
        <pc:sldMkLst>
          <pc:docMk/>
          <pc:sldMk cId="941502910" sldId="296"/>
        </pc:sldMkLst>
      </pc:sldChg>
      <pc:sldChg chg="addSp delSp modSp add replId">
        <pc:chgData name="Killian FURNO" userId="S::k_furno@stu-bellecour.fr::d76aae6e-4bdd-4441-a481-380e40089ec0" providerId="AD" clId="Web-{15BF04EE-8DD1-3577-829A-E5E95A5E1EFD}" dt="2023-12-20T19:19:14.346" v="366" actId="20577"/>
        <pc:sldMkLst>
          <pc:docMk/>
          <pc:sldMk cId="3930285015" sldId="296"/>
        </pc:sldMkLst>
      </pc:sldChg>
      <pc:sldChg chg="add del replId">
        <pc:chgData name="Killian FURNO" userId="S::k_furno@stu-bellecour.fr::d76aae6e-4bdd-4441-a481-380e40089ec0" providerId="AD" clId="Web-{15BF04EE-8DD1-3577-829A-E5E95A5E1EFD}" dt="2023-12-20T20:19:53.591" v="598"/>
        <pc:sldMkLst>
          <pc:docMk/>
          <pc:sldMk cId="209048491" sldId="297"/>
        </pc:sldMkLst>
      </pc:sldChg>
      <pc:sldChg chg="addSp delSp modSp add replId addAnim delAnim">
        <pc:chgData name="Killian FURNO" userId="S::k_furno@stu-bellecour.fr::d76aae6e-4bdd-4441-a481-380e40089ec0" providerId="AD" clId="Web-{15BF04EE-8DD1-3577-829A-E5E95A5E1EFD}" dt="2023-12-20T22:09:45.377" v="1516" actId="20577"/>
        <pc:sldMkLst>
          <pc:docMk/>
          <pc:sldMk cId="1874432788" sldId="297"/>
        </pc:sldMkLst>
      </pc:sldChg>
      <pc:sldChg chg="addSp delSp modSp add replId addAnim delAnim">
        <pc:chgData name="Killian FURNO" userId="S::k_furno@stu-bellecour.fr::d76aae6e-4bdd-4441-a481-380e40089ec0" providerId="AD" clId="Web-{15BF04EE-8DD1-3577-829A-E5E95A5E1EFD}" dt="2023-12-20T22:17:02.061" v="1612"/>
        <pc:sldMkLst>
          <pc:docMk/>
          <pc:sldMk cId="966753511" sldId="298"/>
        </pc:sldMkLst>
      </pc:sldChg>
      <pc:sldChg chg="addSp delSp modSp add ord replId addAnim delAnim">
        <pc:chgData name="Killian FURNO" userId="S::k_furno@stu-bellecour.fr::d76aae6e-4bdd-4441-a481-380e40089ec0" providerId="AD" clId="Web-{15BF04EE-8DD1-3577-829A-E5E95A5E1EFD}" dt="2023-12-20T22:16:59.748" v="1611"/>
        <pc:sldMkLst>
          <pc:docMk/>
          <pc:sldMk cId="2816336083" sldId="299"/>
        </pc:sldMkLst>
      </pc:sldChg>
      <pc:sldChg chg="addSp delSp modSp add replId addAnim delAnim">
        <pc:chgData name="Killian FURNO" userId="S::k_furno@stu-bellecour.fr::d76aae6e-4bdd-4441-a481-380e40089ec0" providerId="AD" clId="Web-{15BF04EE-8DD1-3577-829A-E5E95A5E1EFD}" dt="2023-12-20T22:17:11.717" v="1616" actId="1076"/>
        <pc:sldMkLst>
          <pc:docMk/>
          <pc:sldMk cId="3178096945" sldId="300"/>
        </pc:sldMkLst>
      </pc:sldChg>
      <pc:sldChg chg="addSp delSp modSp add replId addAnim delAnim">
        <pc:chgData name="Killian FURNO" userId="S::k_furno@stu-bellecour.fr::d76aae6e-4bdd-4441-a481-380e40089ec0" providerId="AD" clId="Web-{15BF04EE-8DD1-3577-829A-E5E95A5E1EFD}" dt="2023-12-20T22:16:56.654" v="1610"/>
        <pc:sldMkLst>
          <pc:docMk/>
          <pc:sldMk cId="1692504433" sldId="301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2:10:38.831" v="1552" actId="20577"/>
        <pc:sldMkLst>
          <pc:docMk/>
          <pc:sldMk cId="1300511423" sldId="302"/>
        </pc:sldMkLst>
      </pc:sldChg>
      <pc:sldChg chg="addSp delSp modSp add replId addAnim delAnim">
        <pc:chgData name="Killian FURNO" userId="S::k_furno@stu-bellecour.fr::d76aae6e-4bdd-4441-a481-380e40089ec0" providerId="AD" clId="Web-{15BF04EE-8DD1-3577-829A-E5E95A5E1EFD}" dt="2023-12-20T22:17:22.530" v="1618"/>
        <pc:sldMkLst>
          <pc:docMk/>
          <pc:sldMk cId="1867962297" sldId="303"/>
        </pc:sldMkLst>
      </pc:sldChg>
      <pc:sldChg chg="addSp delSp modSp">
        <pc:chgData name="Killian FURNO" userId="S::k_furno@stu-bellecour.fr::d76aae6e-4bdd-4441-a481-380e40089ec0" providerId="AD" clId="Web-{15BF04EE-8DD1-3577-829A-E5E95A5E1EFD}" dt="2023-12-20T23:43:00.520" v="2541"/>
        <pc:sldMkLst>
          <pc:docMk/>
          <pc:sldMk cId="961517972" sldId="304"/>
        </pc:sldMkLst>
      </pc:sldChg>
    </pc:docChg>
  </pc:docChgLst>
  <pc:docChgLst>
    <pc:chgData name="Loïc VAREILLES" userId="S::l_vareilles1@stu-bellecour.fr::59562adc-4de0-48a5-af17-21539cb8af5b" providerId="AD" clId="Web-{21D42F6A-6020-443F-AFC9-BBCD3303AA28}"/>
    <pc:docChg chg="modSld">
      <pc:chgData name="Loïc VAREILLES" userId="S::l_vareilles1@stu-bellecour.fr::59562adc-4de0-48a5-af17-21539cb8af5b" providerId="AD" clId="Web-{21D42F6A-6020-443F-AFC9-BBCD3303AA28}" dt="2023-12-20T15:42:22.249" v="1" actId="1076"/>
      <pc:docMkLst>
        <pc:docMk/>
      </pc:docMkLst>
      <pc:sldChg chg="addSp modSp">
        <pc:chgData name="Loïc VAREILLES" userId="S::l_vareilles1@stu-bellecour.fr::59562adc-4de0-48a5-af17-21539cb8af5b" providerId="AD" clId="Web-{21D42F6A-6020-443F-AFC9-BBCD3303AA28}" dt="2023-12-20T15:42:22.249" v="1" actId="1076"/>
        <pc:sldMkLst>
          <pc:docMk/>
          <pc:sldMk cId="4132854102" sldId="258"/>
        </pc:sldMkLst>
      </pc:sldChg>
    </pc:docChg>
  </pc:docChgLst>
  <pc:docChgLst>
    <pc:chgData name="Baptiste PERRIN" userId="S::b_perrin6@stu-bellecour.fr::20ce9b7e-4f14-4831-af1d-1ad5c2521fc3" providerId="AD" clId="Web-{AC8B82DD-7E03-E50F-81DE-FAC7E7D91624}"/>
    <pc:docChg chg="modSld">
      <pc:chgData name="Baptiste PERRIN" userId="S::b_perrin6@stu-bellecour.fr::20ce9b7e-4f14-4831-af1d-1ad5c2521fc3" providerId="AD" clId="Web-{AC8B82DD-7E03-E50F-81DE-FAC7E7D91624}" dt="2024-04-19T09:58:56.056" v="2"/>
      <pc:docMkLst>
        <pc:docMk/>
      </pc:docMkLst>
    </pc:docChg>
  </pc:docChgLst>
  <pc:docChgLst>
    <pc:chgData name="Baptiste PERRIN" userId="20ce9b7e-4f14-4831-af1d-1ad5c2521fc3" providerId="ADAL" clId="{6FA99C28-513D-4C9C-8CE7-C87F5C7340BA}"/>
    <pc:docChg chg="modSld">
      <pc:chgData name="Baptiste PERRIN" userId="20ce9b7e-4f14-4831-af1d-1ad5c2521fc3" providerId="ADAL" clId="{6FA99C28-513D-4C9C-8CE7-C87F5C7340BA}" dt="2025-05-14T11:45:16.716" v="0" actId="1076"/>
      <pc:docMkLst>
        <pc:docMk/>
      </pc:docMkLst>
      <pc:sldChg chg="modSp mod">
        <pc:chgData name="Baptiste PERRIN" userId="20ce9b7e-4f14-4831-af1d-1ad5c2521fc3" providerId="ADAL" clId="{6FA99C28-513D-4C9C-8CE7-C87F5C7340BA}" dt="2025-05-14T11:45:16.716" v="0" actId="1076"/>
        <pc:sldMkLst>
          <pc:docMk/>
          <pc:sldMk cId="4132854102" sldId="258"/>
        </pc:sldMkLst>
        <pc:picChg chg="mod">
          <ac:chgData name="Baptiste PERRIN" userId="20ce9b7e-4f14-4831-af1d-1ad5c2521fc3" providerId="ADAL" clId="{6FA99C28-513D-4C9C-8CE7-C87F5C7340BA}" dt="2025-05-14T11:45:16.716" v="0" actId="1076"/>
          <ac:picMkLst>
            <pc:docMk/>
            <pc:sldMk cId="4132854102" sldId="258"/>
            <ac:picMk id="4" creationId="{30D32478-B5DE-1385-7B9E-2A0CF1F0A0D2}"/>
          </ac:picMkLst>
        </pc:picChg>
      </pc:sldChg>
    </pc:docChg>
  </pc:docChgLst>
  <pc:docChgLst>
    <pc:chgData name="Florian MARTINS" userId="S::f_martins3@stu-bellecour.fr::0ef3a163-6a8b-431c-bb75-deae4353d51d" providerId="AD" clId="Web-{4BED286A-274D-6389-6B4D-B72E3A50B172}"/>
    <pc:docChg chg="addSld modSld sldOrd">
      <pc:chgData name="Florian MARTINS" userId="S::f_martins3@stu-bellecour.fr::0ef3a163-6a8b-431c-bb75-deae4353d51d" providerId="AD" clId="Web-{4BED286A-274D-6389-6B4D-B72E3A50B172}" dt="2023-12-19T18:18:38.763" v="226" actId="14100"/>
      <pc:docMkLst>
        <pc:docMk/>
      </pc:docMkLst>
      <pc:sldChg chg="modSp">
        <pc:chgData name="Florian MARTINS" userId="S::f_martins3@stu-bellecour.fr::0ef3a163-6a8b-431c-bb75-deae4353d51d" providerId="AD" clId="Web-{4BED286A-274D-6389-6B4D-B72E3A50B172}" dt="2023-12-19T17:51:10.493" v="131" actId="20577"/>
        <pc:sldMkLst>
          <pc:docMk/>
          <pc:sldMk cId="2116580680" sldId="261"/>
        </pc:sldMkLst>
      </pc:sldChg>
      <pc:sldChg chg="modSp">
        <pc:chgData name="Florian MARTINS" userId="S::f_martins3@stu-bellecour.fr::0ef3a163-6a8b-431c-bb75-deae4353d51d" providerId="AD" clId="Web-{4BED286A-274D-6389-6B4D-B72E3A50B172}" dt="2023-12-19T18:11:06.236" v="211" actId="20577"/>
        <pc:sldMkLst>
          <pc:docMk/>
          <pc:sldMk cId="3217626809" sldId="265"/>
        </pc:sldMkLst>
      </pc:sldChg>
      <pc:sldChg chg="addSp delSp modSp">
        <pc:chgData name="Florian MARTINS" userId="S::f_martins3@stu-bellecour.fr::0ef3a163-6a8b-431c-bb75-deae4353d51d" providerId="AD" clId="Web-{4BED286A-274D-6389-6B4D-B72E3A50B172}" dt="2023-12-19T17:52:42.139" v="150" actId="20577"/>
        <pc:sldMkLst>
          <pc:docMk/>
          <pc:sldMk cId="1276876113" sldId="266"/>
        </pc:sldMkLst>
      </pc:sldChg>
      <pc:sldChg chg="addSp delSp">
        <pc:chgData name="Florian MARTINS" userId="S::f_martins3@stu-bellecour.fr::0ef3a163-6a8b-431c-bb75-deae4353d51d" providerId="AD" clId="Web-{4BED286A-274D-6389-6B4D-B72E3A50B172}" dt="2023-12-19T17:51:15.915" v="133"/>
        <pc:sldMkLst>
          <pc:docMk/>
          <pc:sldMk cId="3401890613" sldId="267"/>
        </pc:sldMkLst>
      </pc:sldChg>
      <pc:sldChg chg="modSp">
        <pc:chgData name="Florian MARTINS" userId="S::f_martins3@stu-bellecour.fr::0ef3a163-6a8b-431c-bb75-deae4353d51d" providerId="AD" clId="Web-{4BED286A-274D-6389-6B4D-B72E3A50B172}" dt="2023-12-19T17:51:39.338" v="141" actId="20577"/>
        <pc:sldMkLst>
          <pc:docMk/>
          <pc:sldMk cId="4087642157" sldId="268"/>
        </pc:sldMkLst>
      </pc:sldChg>
      <pc:sldChg chg="modSp">
        <pc:chgData name="Florian MARTINS" userId="S::f_martins3@stu-bellecour.fr::0ef3a163-6a8b-431c-bb75-deae4353d51d" providerId="AD" clId="Web-{4BED286A-274D-6389-6B4D-B72E3A50B172}" dt="2023-12-19T17:51:35.869" v="140" actId="20577"/>
        <pc:sldMkLst>
          <pc:docMk/>
          <pc:sldMk cId="672737310" sldId="269"/>
        </pc:sldMkLst>
      </pc:sldChg>
      <pc:sldChg chg="modSp">
        <pc:chgData name="Florian MARTINS" userId="S::f_martins3@stu-bellecour.fr::0ef3a163-6a8b-431c-bb75-deae4353d51d" providerId="AD" clId="Web-{4BED286A-274D-6389-6B4D-B72E3A50B172}" dt="2023-12-19T17:51:46.542" v="143" actId="20577"/>
        <pc:sldMkLst>
          <pc:docMk/>
          <pc:sldMk cId="1239546354" sldId="270"/>
        </pc:sldMkLst>
      </pc:sldChg>
      <pc:sldChg chg="modSp">
        <pc:chgData name="Florian MARTINS" userId="S::f_martins3@stu-bellecour.fr::0ef3a163-6a8b-431c-bb75-deae4353d51d" providerId="AD" clId="Web-{4BED286A-274D-6389-6B4D-B72E3A50B172}" dt="2023-12-19T17:51:42.932" v="142" actId="20577"/>
        <pc:sldMkLst>
          <pc:docMk/>
          <pc:sldMk cId="3141249569" sldId="271"/>
        </pc:sldMkLst>
      </pc:sldChg>
      <pc:sldChg chg="addSp delSp modSp">
        <pc:chgData name="Florian MARTINS" userId="S::f_martins3@stu-bellecour.fr::0ef3a163-6a8b-431c-bb75-deae4353d51d" providerId="AD" clId="Web-{4BED286A-274D-6389-6B4D-B72E3A50B172}" dt="2023-12-19T17:51:31.807" v="139" actId="20577"/>
        <pc:sldMkLst>
          <pc:docMk/>
          <pc:sldMk cId="1052120236" sldId="272"/>
        </pc:sldMkLst>
      </pc:sldChg>
      <pc:sldChg chg="addSp delSp modSp">
        <pc:chgData name="Florian MARTINS" userId="S::f_martins3@stu-bellecour.fr::0ef3a163-6a8b-431c-bb75-deae4353d51d" providerId="AD" clId="Web-{4BED286A-274D-6389-6B4D-B72E3A50B172}" dt="2023-12-19T17:51:24.228" v="136" actId="20577"/>
        <pc:sldMkLst>
          <pc:docMk/>
          <pc:sldMk cId="914981437" sldId="273"/>
        </pc:sldMkLst>
      </pc:sldChg>
      <pc:sldChg chg="addSp delSp modSp addAnim delAnim">
        <pc:chgData name="Florian MARTINS" userId="S::f_martins3@stu-bellecour.fr::0ef3a163-6a8b-431c-bb75-deae4353d51d" providerId="AD" clId="Web-{4BED286A-274D-6389-6B4D-B72E3A50B172}" dt="2023-12-19T18:00:03.040" v="186"/>
        <pc:sldMkLst>
          <pc:docMk/>
          <pc:sldMk cId="3548470093" sldId="276"/>
        </pc:sldMkLst>
      </pc:sldChg>
      <pc:sldChg chg="addSp delSp modSp add replId delAnim">
        <pc:chgData name="Florian MARTINS" userId="S::f_martins3@stu-bellecour.fr::0ef3a163-6a8b-431c-bb75-deae4353d51d" providerId="AD" clId="Web-{4BED286A-274D-6389-6B4D-B72E3A50B172}" dt="2023-12-19T17:53:26.657" v="152"/>
        <pc:sldMkLst>
          <pc:docMk/>
          <pc:sldMk cId="1897091048" sldId="277"/>
        </pc:sldMkLst>
      </pc:sldChg>
      <pc:sldChg chg="addSp delSp modSp add ord replId addAnim delAnim">
        <pc:chgData name="Florian MARTINS" userId="S::f_martins3@stu-bellecour.fr::0ef3a163-6a8b-431c-bb75-deae4353d51d" providerId="AD" clId="Web-{4BED286A-274D-6389-6B4D-B72E3A50B172}" dt="2023-12-19T17:48:23.936" v="90" actId="20577"/>
        <pc:sldMkLst>
          <pc:docMk/>
          <pc:sldMk cId="1565107002" sldId="278"/>
        </pc:sldMkLst>
      </pc:sldChg>
      <pc:sldChg chg="addSp delSp modSp add replId delAnim">
        <pc:chgData name="Florian MARTINS" userId="S::f_martins3@stu-bellecour.fr::0ef3a163-6a8b-431c-bb75-deae4353d51d" providerId="AD" clId="Web-{4BED286A-274D-6389-6B4D-B72E3A50B172}" dt="2023-12-19T17:57:04.186" v="185"/>
        <pc:sldMkLst>
          <pc:docMk/>
          <pc:sldMk cId="1841974832" sldId="279"/>
        </pc:sldMkLst>
      </pc:sldChg>
      <pc:sldChg chg="addSp delSp modSp">
        <pc:chgData name="Florian MARTINS" userId="S::f_martins3@stu-bellecour.fr::0ef3a163-6a8b-431c-bb75-deae4353d51d" providerId="AD" clId="Web-{4BED286A-274D-6389-6B4D-B72E3A50B172}" dt="2023-12-19T18:14:09.497" v="225" actId="14100"/>
        <pc:sldMkLst>
          <pc:docMk/>
          <pc:sldMk cId="3634857437" sldId="280"/>
        </pc:sldMkLst>
      </pc:sldChg>
      <pc:sldChg chg="addSp modSp">
        <pc:chgData name="Florian MARTINS" userId="S::f_martins3@stu-bellecour.fr::0ef3a163-6a8b-431c-bb75-deae4353d51d" providerId="AD" clId="Web-{4BED286A-274D-6389-6B4D-B72E3A50B172}" dt="2023-12-19T18:18:38.763" v="226" actId="14100"/>
        <pc:sldMkLst>
          <pc:docMk/>
          <pc:sldMk cId="4007986136" sldId="281"/>
        </pc:sldMkLst>
      </pc:sldChg>
      <pc:sldChg chg="modSp">
        <pc:chgData name="Florian MARTINS" userId="S::f_martins3@stu-bellecour.fr::0ef3a163-6a8b-431c-bb75-deae4353d51d" providerId="AD" clId="Web-{4BED286A-274D-6389-6B4D-B72E3A50B172}" dt="2023-12-19T18:10:42.906" v="207" actId="20577"/>
        <pc:sldMkLst>
          <pc:docMk/>
          <pc:sldMk cId="1366594660" sldId="282"/>
        </pc:sldMkLst>
      </pc:sldChg>
    </pc:docChg>
  </pc:docChgLst>
  <pc:docChgLst>
    <pc:chgData name="Killian FURNO" userId="S::k_furno@stu-bellecour.fr::d76aae6e-4bdd-4441-a481-380e40089ec0" providerId="AD" clId="Web-{787FEB1F-A834-6027-0916-91A35C343183}"/>
    <pc:docChg chg="addSld modSld sldOrd">
      <pc:chgData name="Killian FURNO" userId="S::k_furno@stu-bellecour.fr::d76aae6e-4bdd-4441-a481-380e40089ec0" providerId="AD" clId="Web-{787FEB1F-A834-6027-0916-91A35C343183}" dt="2023-12-19T16:40:02.583" v="143" actId="1076"/>
      <pc:docMkLst>
        <pc:docMk/>
      </pc:docMkLst>
      <pc:sldChg chg="addSp delSp modSp">
        <pc:chgData name="Killian FURNO" userId="S::k_furno@stu-bellecour.fr::d76aae6e-4bdd-4441-a481-380e40089ec0" providerId="AD" clId="Web-{787FEB1F-A834-6027-0916-91A35C343183}" dt="2023-12-19T16:40:02.583" v="143" actId="1076"/>
        <pc:sldMkLst>
          <pc:docMk/>
          <pc:sldMk cId="3401890613" sldId="267"/>
        </pc:sldMkLst>
      </pc:sldChg>
      <pc:sldChg chg="modSp">
        <pc:chgData name="Killian FURNO" userId="S::k_furno@stu-bellecour.fr::d76aae6e-4bdd-4441-a481-380e40089ec0" providerId="AD" clId="Web-{787FEB1F-A834-6027-0916-91A35C343183}" dt="2023-12-19T16:08:50.738" v="87" actId="20577"/>
        <pc:sldMkLst>
          <pc:docMk/>
          <pc:sldMk cId="672737310" sldId="269"/>
        </pc:sldMkLst>
      </pc:sldChg>
      <pc:sldChg chg="add replId">
        <pc:chgData name="Killian FURNO" userId="S::k_furno@stu-bellecour.fr::d76aae6e-4bdd-4441-a481-380e40089ec0" providerId="AD" clId="Web-{787FEB1F-A834-6027-0916-91A35C343183}" dt="2023-12-19T16:37:03.563" v="126"/>
        <pc:sldMkLst>
          <pc:docMk/>
          <pc:sldMk cId="1052120236" sldId="272"/>
        </pc:sldMkLst>
      </pc:sldChg>
    </pc:docChg>
  </pc:docChgLst>
  <pc:docChgLst>
    <pc:chgData name="Florian MARTINS" userId="S::f_martins3@stu-bellecour.fr::0ef3a163-6a8b-431c-bb75-deae4353d51d" providerId="AD" clId="Web-{D729D7BD-8AB0-0E45-DBF9-BBC078B9CF10}"/>
    <pc:docChg chg="addSld modSld sldOrd">
      <pc:chgData name="Florian MARTINS" userId="S::f_martins3@stu-bellecour.fr::0ef3a163-6a8b-431c-bb75-deae4353d51d" providerId="AD" clId="Web-{D729D7BD-8AB0-0E45-DBF9-BBC078B9CF10}" dt="2023-12-19T17:06:37.514" v="306" actId="1076"/>
      <pc:docMkLst>
        <pc:docMk/>
      </pc:docMkLst>
      <pc:sldChg chg="ord">
        <pc:chgData name="Florian MARTINS" userId="S::f_martins3@stu-bellecour.fr::0ef3a163-6a8b-431c-bb75-deae4353d51d" providerId="AD" clId="Web-{D729D7BD-8AB0-0E45-DBF9-BBC078B9CF10}" dt="2023-12-19T17:00:08.691" v="209"/>
        <pc:sldMkLst>
          <pc:docMk/>
          <pc:sldMk cId="2783098029" sldId="260"/>
        </pc:sldMkLst>
      </pc:sldChg>
      <pc:sldChg chg="addSp modSp add replId">
        <pc:chgData name="Florian MARTINS" userId="S::f_martins3@stu-bellecour.fr::0ef3a163-6a8b-431c-bb75-deae4353d51d" providerId="AD" clId="Web-{D729D7BD-8AB0-0E45-DBF9-BBC078B9CF10}" dt="2023-12-19T16:56:09.310" v="206" actId="1076"/>
        <pc:sldMkLst>
          <pc:docMk/>
          <pc:sldMk cId="1811923733" sldId="275"/>
        </pc:sldMkLst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png>
</file>

<file path=ppt/media/image21.png>
</file>

<file path=ppt/media/image22.png>
</file>

<file path=ppt/media/image23.sv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gif>
</file>

<file path=ppt/media/image61.jpeg>
</file>

<file path=ppt/media/image62.jpe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20AE57-2268-4AA2-B9E4-BBC8FB1A487B}" type="datetimeFigureOut">
              <a:t>14/05/2025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DFE508-27D2-42B8-8B2B-36574A33586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6895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-genre de livre </a:t>
            </a:r>
            <a:r>
              <a:rPr lang="en-US" err="1">
                <a:ea typeface="Calibri"/>
                <a:cs typeface="Calibri"/>
              </a:rPr>
              <a:t>nédans</a:t>
            </a:r>
            <a:r>
              <a:rPr lang="en-US">
                <a:ea typeface="Calibri"/>
                <a:cs typeface="Calibri"/>
              </a:rPr>
              <a:t> les </a:t>
            </a:r>
            <a:r>
              <a:rPr lang="en-US" err="1">
                <a:ea typeface="Calibri"/>
                <a:cs typeface="Calibri"/>
              </a:rPr>
              <a:t>années</a:t>
            </a:r>
            <a:r>
              <a:rPr lang="en-US">
                <a:ea typeface="Calibri"/>
                <a:cs typeface="Calibri"/>
              </a:rPr>
              <a:t> 1960</a:t>
            </a:r>
          </a:p>
          <a:p>
            <a:r>
              <a:rPr lang="en-US">
                <a:ea typeface="Calibri"/>
                <a:cs typeface="Calibri"/>
              </a:rPr>
              <a:t>-</a:t>
            </a:r>
            <a:r>
              <a:rPr lang="en-US" err="1">
                <a:ea typeface="Calibri"/>
                <a:cs typeface="Calibri"/>
              </a:rPr>
              <a:t>popularisé</a:t>
            </a:r>
            <a:r>
              <a:rPr lang="en-US">
                <a:ea typeface="Calibri"/>
                <a:cs typeface="Calibri"/>
              </a:rPr>
              <a:t> par les </a:t>
            </a:r>
            <a:r>
              <a:rPr lang="en-US" err="1">
                <a:ea typeface="Calibri"/>
                <a:cs typeface="Calibri"/>
              </a:rPr>
              <a:t>série</a:t>
            </a:r>
            <a:r>
              <a:rPr lang="en-US">
                <a:ea typeface="Calibri"/>
                <a:cs typeface="Calibri"/>
              </a:rPr>
              <a:t> des "</a:t>
            </a:r>
            <a:r>
              <a:rPr lang="en-US" err="1">
                <a:ea typeface="Calibri"/>
                <a:cs typeface="Calibri"/>
              </a:rPr>
              <a:t>défis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fantastiques</a:t>
            </a:r>
            <a:r>
              <a:rPr lang="en-US">
                <a:ea typeface="Calibri"/>
                <a:cs typeface="Calibri"/>
              </a:rPr>
              <a:t>" </a:t>
            </a:r>
            <a:r>
              <a:rPr lang="en-US" err="1">
                <a:ea typeface="Calibri"/>
                <a:cs typeface="Calibri"/>
              </a:rPr>
              <a:t>édités</a:t>
            </a:r>
            <a:r>
              <a:rPr lang="en-US">
                <a:ea typeface="Calibri"/>
                <a:cs typeface="Calibri"/>
              </a:rPr>
              <a:t> par </a:t>
            </a:r>
            <a:r>
              <a:rPr lang="en-US" err="1">
                <a:ea typeface="Calibri"/>
                <a:cs typeface="Calibri"/>
              </a:rPr>
              <a:t>Gaillmard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FE508-27D2-42B8-8B2B-36574A33586F}" type="slidenum"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774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FE508-27D2-42B8-8B2B-36574A33586F}" type="slidenum">
              <a:rPr lang="fr-FR" smtClean="0"/>
              <a:t>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6095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14/05/2025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gi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39.png"/><Relationship Id="rId7" Type="http://schemas.openxmlformats.org/officeDocument/2006/relationships/image" Target="../media/image4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40.png"/><Relationship Id="rId7" Type="http://schemas.openxmlformats.org/officeDocument/2006/relationships/image" Target="../media/image4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gif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gif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jpe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13" Type="http://schemas.openxmlformats.org/officeDocument/2006/relationships/image" Target="../media/image68.png"/><Relationship Id="rId3" Type="http://schemas.openxmlformats.org/officeDocument/2006/relationships/image" Target="../media/image2.jpeg"/><Relationship Id="rId7" Type="http://schemas.microsoft.com/office/2007/relationships/hdphoto" Target="../media/hdphoto2.wdp"/><Relationship Id="rId12" Type="http://schemas.microsoft.com/office/2007/relationships/hdphoto" Target="../media/hdphoto4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11" Type="http://schemas.openxmlformats.org/officeDocument/2006/relationships/image" Target="../media/image67.png"/><Relationship Id="rId5" Type="http://schemas.microsoft.com/office/2007/relationships/hdphoto" Target="../media/hdphoto1.wdp"/><Relationship Id="rId10" Type="http://schemas.openxmlformats.org/officeDocument/2006/relationships/image" Target="../media/image66.jpeg"/><Relationship Id="rId4" Type="http://schemas.openxmlformats.org/officeDocument/2006/relationships/image" Target="../media/image63.png"/><Relationship Id="rId9" Type="http://schemas.microsoft.com/office/2007/relationships/hdphoto" Target="../media/hdphoto3.wdp"/><Relationship Id="rId14" Type="http://schemas.microsoft.com/office/2007/relationships/hdphoto" Target="../media/hdphoto5.wdp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7" Type="http://schemas.openxmlformats.org/officeDocument/2006/relationships/image" Target="../media/image13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FB7BF36C-E07F-7C91-5B62-861C6A6466A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7704" y="238594"/>
            <a:ext cx="1417792" cy="13811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B7308838-31BD-B7F0-103F-E17CC7376F8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7288" y="177673"/>
            <a:ext cx="1417792" cy="138112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30D32478-B5DE-1385-7B9E-2A0CF1F0A0D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198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4832E3E-387A-F327-3503-99BD644CD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6374" y="207429"/>
            <a:ext cx="1417792" cy="138112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22B49D4C-A2E6-42A8-DDAE-72B489B96EC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0000">
                <a:tint val="45000"/>
                <a:satMod val="400000"/>
              </a:srgbClr>
            </a:duoton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62663" y="3389090"/>
            <a:ext cx="1721508" cy="170336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83D7795D-9083-006A-40E0-173FDC3F5A5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0030" y="3478715"/>
            <a:ext cx="1685223" cy="166708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9C7DB25-A5CC-EE63-803B-CD0CDC9219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63243" y="3362583"/>
            <a:ext cx="1775937" cy="1803150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38D88746-6874-FF38-5DC0-74D4F1FDE3B6}"/>
              </a:ext>
            </a:extLst>
          </p:cNvPr>
          <p:cNvSpPr txBox="1">
            <a:spLocks/>
          </p:cNvSpPr>
          <p:nvPr/>
        </p:nvSpPr>
        <p:spPr>
          <a:xfrm>
            <a:off x="1473677" y="2319019"/>
            <a:ext cx="9144000" cy="1301259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8000">
                <a:solidFill>
                  <a:srgbClr val="FF0000">
                    <a:alpha val="50000"/>
                  </a:srgbClr>
                </a:solidFill>
                <a:latin typeface="VCR OSD Mono"/>
                <a:cs typeface="Calibri Light"/>
              </a:rPr>
              <a:t>--SIGNAL LOST--</a:t>
            </a:r>
            <a:endParaRPr lang="fr-FR" sz="8000">
              <a:solidFill>
                <a:srgbClr val="FF0000">
                  <a:alpha val="50000"/>
                </a:srgbClr>
              </a:solidFill>
              <a:latin typeface="VCR OSD Mono"/>
            </a:endParaRP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4BBF2337-413B-1736-88D1-F7EF44F33EDD}"/>
              </a:ext>
            </a:extLst>
          </p:cNvPr>
          <p:cNvSpPr txBox="1">
            <a:spLocks/>
          </p:cNvSpPr>
          <p:nvPr/>
        </p:nvSpPr>
        <p:spPr>
          <a:xfrm>
            <a:off x="1538037" y="2339040"/>
            <a:ext cx="9144000" cy="1301259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8000">
                <a:solidFill>
                  <a:srgbClr val="00B0F0">
                    <a:alpha val="50000"/>
                  </a:srgbClr>
                </a:solidFill>
                <a:latin typeface="VCR OSD Mono"/>
                <a:cs typeface="Calibri Light"/>
              </a:rPr>
              <a:t>--SIGNAL LOST--</a:t>
            </a:r>
            <a:endParaRPr lang="fr-FR" sz="8000">
              <a:solidFill>
                <a:srgbClr val="00B0F0">
                  <a:alpha val="50000"/>
                </a:srgbClr>
              </a:solidFill>
              <a:latin typeface="VCR OSD Mono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7CAE00-5C3D-64D2-562C-83C0E071D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5857" y="2333565"/>
            <a:ext cx="9144000" cy="1301259"/>
          </a:xfrm>
        </p:spPr>
        <p:txBody>
          <a:bodyPr>
            <a:normAutofit/>
          </a:bodyPr>
          <a:lstStyle/>
          <a:p>
            <a:r>
              <a:rPr lang="fr-FR" sz="8000" dirty="0">
                <a:solidFill>
                  <a:srgbClr val="FFFFFF"/>
                </a:solidFill>
                <a:latin typeface="VCR OSD Mono"/>
                <a:cs typeface="Calibri Light"/>
              </a:rPr>
              <a:t>--SIGNAL LOST--</a:t>
            </a:r>
            <a:endParaRPr lang="fr-FR" sz="8000" dirty="0">
              <a:solidFill>
                <a:srgbClr val="FFFFFF"/>
              </a:solidFill>
              <a:latin typeface="VCR OSD Mono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C5A8A22-271A-DDF6-C865-A4B4E08F0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352" y="4989528"/>
            <a:ext cx="9144000" cy="18020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 sz="1200" i="1">
                <a:solidFill>
                  <a:srgbClr val="FFFFFF"/>
                </a:solidFill>
                <a:latin typeface="VCR OSD Mono"/>
              </a:rPr>
              <a:t>Baptiste PERRIN – 1st </a:t>
            </a:r>
            <a:r>
              <a:rPr lang="fr-FR" sz="1200" i="1" err="1">
                <a:solidFill>
                  <a:srgbClr val="FFFFFF"/>
                </a:solidFill>
                <a:latin typeface="VCR OSD Mono"/>
              </a:rPr>
              <a:t>year</a:t>
            </a:r>
            <a:r>
              <a:rPr lang="fr-FR" sz="1200" i="1">
                <a:solidFill>
                  <a:srgbClr val="FFFFFF"/>
                </a:solidFill>
                <a:latin typeface="VCR OSD Mono"/>
              </a:rPr>
              <a:t> Game Design &amp; Team Leader</a:t>
            </a:r>
            <a:endParaRPr lang="fr-FR"/>
          </a:p>
          <a:p>
            <a:pPr algn="l"/>
            <a:r>
              <a:rPr lang="fr-FR" sz="1200" i="1">
                <a:solidFill>
                  <a:srgbClr val="FFFFFF"/>
                </a:solidFill>
                <a:latin typeface="VCR OSD Mono"/>
                <a:cs typeface="Calibri"/>
              </a:rPr>
              <a:t>Loïc VAREILLES – 1st </a:t>
            </a:r>
            <a:r>
              <a:rPr lang="fr-FR" sz="1200" i="1" err="1">
                <a:solidFill>
                  <a:srgbClr val="FFFFFF"/>
                </a:solidFill>
                <a:latin typeface="VCR OSD Mono"/>
                <a:cs typeface="Calibri"/>
              </a:rPr>
              <a:t>year</a:t>
            </a:r>
            <a:r>
              <a:rPr lang="fr-FR" sz="1200" i="1">
                <a:solidFill>
                  <a:srgbClr val="FFFFFF"/>
                </a:solidFill>
                <a:latin typeface="VCR OSD Mono"/>
                <a:cs typeface="Calibri"/>
              </a:rPr>
              <a:t> Game Design</a:t>
            </a:r>
            <a:endParaRPr lang="fr-FR" sz="1200" i="1">
              <a:latin typeface="VCR OSD Mono"/>
            </a:endParaRPr>
          </a:p>
          <a:p>
            <a:pPr algn="l"/>
            <a:r>
              <a:rPr lang="fr-FR" sz="1200" i="1">
                <a:solidFill>
                  <a:srgbClr val="FFFFFF"/>
                </a:solidFill>
                <a:latin typeface="VCR OSD Mono"/>
              </a:rPr>
              <a:t>Adrien LECHAT – 1st </a:t>
            </a:r>
            <a:r>
              <a:rPr lang="fr-FR" sz="1200" i="1" err="1">
                <a:solidFill>
                  <a:srgbClr val="FFFFFF"/>
                </a:solidFill>
                <a:latin typeface="VCR OSD Mono"/>
              </a:rPr>
              <a:t>year</a:t>
            </a:r>
            <a:r>
              <a:rPr lang="fr-FR" sz="1200" i="1">
                <a:solidFill>
                  <a:srgbClr val="FFFFFF"/>
                </a:solidFill>
                <a:latin typeface="VCR OSD Mono"/>
              </a:rPr>
              <a:t> Game </a:t>
            </a:r>
            <a:r>
              <a:rPr lang="fr-FR" sz="1200" i="1" err="1">
                <a:solidFill>
                  <a:srgbClr val="FFFFFF"/>
                </a:solidFill>
                <a:latin typeface="VCR OSD Mono"/>
              </a:rPr>
              <a:t>Programming</a:t>
            </a:r>
            <a:endParaRPr lang="fr-FR" sz="1200" i="1">
              <a:solidFill>
                <a:srgbClr val="FFFFFF"/>
              </a:solidFill>
              <a:latin typeface="VCR OSD Mono"/>
            </a:endParaRPr>
          </a:p>
          <a:p>
            <a:pPr algn="l"/>
            <a:r>
              <a:rPr lang="fr-FR" sz="1200" i="1">
                <a:solidFill>
                  <a:srgbClr val="FFFFFF"/>
                </a:solidFill>
                <a:latin typeface="VCR OSD Mono"/>
                <a:cs typeface="Calibri" panose="020F0502020204030204"/>
              </a:rPr>
              <a:t>Florian MARTINS – 1st </a:t>
            </a:r>
            <a:r>
              <a:rPr lang="fr-FR" sz="1200" i="1" err="1">
                <a:solidFill>
                  <a:srgbClr val="FFFFFF"/>
                </a:solidFill>
                <a:latin typeface="VCR OSD Mono"/>
                <a:cs typeface="Calibri" panose="020F0502020204030204"/>
              </a:rPr>
              <a:t>year</a:t>
            </a:r>
            <a:r>
              <a:rPr lang="fr-FR" sz="1200" i="1">
                <a:solidFill>
                  <a:srgbClr val="FFFFFF"/>
                </a:solidFill>
                <a:latin typeface="VCR OSD Mono"/>
                <a:cs typeface="Calibri" panose="020F0502020204030204"/>
              </a:rPr>
              <a:t> Game </a:t>
            </a:r>
            <a:r>
              <a:rPr lang="fr-FR" sz="1200" i="1" err="1">
                <a:solidFill>
                  <a:srgbClr val="FFFFFF"/>
                </a:solidFill>
                <a:latin typeface="VCR OSD Mono"/>
                <a:cs typeface="Calibri" panose="020F0502020204030204"/>
              </a:rPr>
              <a:t>Programming</a:t>
            </a:r>
            <a:endParaRPr lang="fr-FR" sz="1200" i="1">
              <a:solidFill>
                <a:srgbClr val="FFFFFF"/>
              </a:solidFill>
              <a:latin typeface="VCR OSD Mono"/>
              <a:cs typeface="Calibri"/>
            </a:endParaRPr>
          </a:p>
          <a:p>
            <a:pPr algn="l"/>
            <a:r>
              <a:rPr lang="fr-FR" sz="1200" i="1">
                <a:solidFill>
                  <a:srgbClr val="FFFFFF"/>
                </a:solidFill>
                <a:latin typeface="VCR OSD Mono"/>
                <a:cs typeface="Calibri"/>
              </a:rPr>
              <a:t>Hortense MARIE – 1st </a:t>
            </a:r>
            <a:r>
              <a:rPr lang="fr-FR" sz="1200" i="1" err="1">
                <a:solidFill>
                  <a:srgbClr val="FFFFFF"/>
                </a:solidFill>
                <a:latin typeface="VCR OSD Mono"/>
                <a:cs typeface="Calibri"/>
              </a:rPr>
              <a:t>year</a:t>
            </a:r>
            <a:r>
              <a:rPr lang="fr-FR" sz="1200" i="1">
                <a:solidFill>
                  <a:srgbClr val="FFFFFF"/>
                </a:solidFill>
                <a:latin typeface="VCR OSD Mono"/>
                <a:cs typeface="Calibri"/>
              </a:rPr>
              <a:t> Game </a:t>
            </a:r>
            <a:r>
              <a:rPr lang="fr-FR" sz="1200" i="1" err="1">
                <a:solidFill>
                  <a:srgbClr val="FFFFFF"/>
                </a:solidFill>
                <a:latin typeface="VCR OSD Mono"/>
                <a:cs typeface="Calibri"/>
              </a:rPr>
              <a:t>Programming</a:t>
            </a:r>
            <a:endParaRPr lang="fr-FR" sz="1200" i="1">
              <a:solidFill>
                <a:srgbClr val="FFFFFF"/>
              </a:solidFill>
              <a:latin typeface="VCR OSD Mono"/>
            </a:endParaRPr>
          </a:p>
          <a:p>
            <a:pPr algn="l"/>
            <a:r>
              <a:rPr lang="fr-FR" sz="1200" i="1">
                <a:solidFill>
                  <a:srgbClr val="FFFFFF"/>
                </a:solidFill>
                <a:latin typeface="VCR OSD Mono"/>
              </a:rPr>
              <a:t>Killian FURNO – 1st </a:t>
            </a:r>
            <a:r>
              <a:rPr lang="fr-FR" sz="1200" i="1" err="1">
                <a:solidFill>
                  <a:srgbClr val="FFFFFF"/>
                </a:solidFill>
                <a:latin typeface="VCR OSD Mono"/>
              </a:rPr>
              <a:t>year</a:t>
            </a:r>
            <a:r>
              <a:rPr lang="fr-FR" sz="1200" i="1">
                <a:solidFill>
                  <a:srgbClr val="FFFFFF"/>
                </a:solidFill>
                <a:latin typeface="VCR OSD Mono"/>
              </a:rPr>
              <a:t> Game </a:t>
            </a:r>
            <a:r>
              <a:rPr lang="fr-FR" sz="1200" i="1" err="1">
                <a:solidFill>
                  <a:srgbClr val="FFFFFF"/>
                </a:solidFill>
                <a:latin typeface="VCR OSD Mono"/>
              </a:rPr>
              <a:t>Programming</a:t>
            </a:r>
            <a:endParaRPr lang="fr-FR" sz="1200" i="1">
              <a:solidFill>
                <a:srgbClr val="FFFFFF"/>
              </a:solidFill>
              <a:latin typeface="VCR OSD Mono"/>
              <a:cs typeface="Calibri" panose="020F0502020204030204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0F59295-AC7B-A046-0632-22EF72841AF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7212" y="230457"/>
            <a:ext cx="1782524" cy="137338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561B570-55BE-5679-5ECD-3953C98789E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1434" y="163257"/>
            <a:ext cx="1782524" cy="137338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72D6397-D518-9BF4-1F66-6763C7D128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0520" y="196486"/>
            <a:ext cx="1782524" cy="1373383"/>
          </a:xfrm>
          <a:prstGeom prst="rect">
            <a:avLst/>
          </a:prstGeo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769495A1-C094-81D2-BA02-8AD3515BBA20}"/>
              </a:ext>
            </a:extLst>
          </p:cNvPr>
          <p:cNvSpPr txBox="1">
            <a:spLocks/>
          </p:cNvSpPr>
          <p:nvPr/>
        </p:nvSpPr>
        <p:spPr>
          <a:xfrm>
            <a:off x="9534963" y="113676"/>
            <a:ext cx="2594872" cy="4687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err="1">
                <a:solidFill>
                  <a:srgbClr val="FFFFFF"/>
                </a:solidFill>
                <a:latin typeface="VCR OSD Mono"/>
                <a:ea typeface="Calibri"/>
                <a:cs typeface="Calibri" panose="020F0502020204030204"/>
              </a:rPr>
              <a:t>December</a:t>
            </a:r>
            <a:r>
              <a:rPr lang="fr-FR">
                <a:solidFill>
                  <a:srgbClr val="FFFFFF"/>
                </a:solidFill>
                <a:latin typeface="VCR OSD Mono"/>
                <a:ea typeface="Calibri"/>
                <a:cs typeface="Calibri" panose="020F0502020204030204"/>
              </a:rPr>
              <a:t> 21th 2023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0AE243DC-FD45-E402-3351-2391CB09F963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01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4132854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D4633B-F9E8-3828-1C81-24F47206AE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966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9490382-DCC4-A928-92FE-604464056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093" y="1153272"/>
            <a:ext cx="4069976" cy="31874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Visual Studio 2022 </a:t>
            </a:r>
          </a:p>
          <a:p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Discord</a:t>
            </a:r>
          </a:p>
          <a:p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OneDrive</a:t>
            </a:r>
          </a:p>
          <a:p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Trello</a:t>
            </a:r>
          </a:p>
          <a:p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Excel</a:t>
            </a:r>
          </a:p>
          <a:p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Miro</a:t>
            </a:r>
          </a:p>
          <a:p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GitHub</a:t>
            </a:r>
          </a:p>
        </p:txBody>
      </p:sp>
      <p:pic>
        <p:nvPicPr>
          <p:cNvPr id="20" name="Image 19" descr="Download Visual Studio 2022 Professional Full - Video hướng dẫn cài đặt ...">
            <a:extLst>
              <a:ext uri="{FF2B5EF4-FFF2-40B4-BE49-F238E27FC236}">
                <a16:creationId xmlns:a16="http://schemas.microsoft.com/office/drawing/2014/main" id="{0F650A83-ACA2-DE47-6DAF-BD0B14447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576" y="669898"/>
            <a:ext cx="2088777" cy="1561448"/>
          </a:xfrm>
          <a:prstGeom prst="rect">
            <a:avLst/>
          </a:prstGeom>
        </p:spPr>
      </p:pic>
      <p:pic>
        <p:nvPicPr>
          <p:cNvPr id="22" name="Image 21" descr="Fichier:Discord Logo sans texte.svg — Wikipédia">
            <a:extLst>
              <a:ext uri="{FF2B5EF4-FFF2-40B4-BE49-F238E27FC236}">
                <a16:creationId xmlns:a16="http://schemas.microsoft.com/office/drawing/2014/main" id="{B1766484-2190-4B53-358A-8D770D5E2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9067" y="2555162"/>
            <a:ext cx="1369719" cy="1547435"/>
          </a:xfrm>
          <a:prstGeom prst="rect">
            <a:avLst/>
          </a:prstGeom>
        </p:spPr>
      </p:pic>
      <p:pic>
        <p:nvPicPr>
          <p:cNvPr id="25" name="Image 24" descr="Top 10+ best alternatives to Trello | Salesdorado">
            <a:extLst>
              <a:ext uri="{FF2B5EF4-FFF2-40B4-BE49-F238E27FC236}">
                <a16:creationId xmlns:a16="http://schemas.microsoft.com/office/drawing/2014/main" id="{0055EEA9-DF46-F7F3-C45F-10D5626A49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8067" y="5091339"/>
            <a:ext cx="2743200" cy="1543050"/>
          </a:xfrm>
          <a:prstGeom prst="rect">
            <a:avLst/>
          </a:prstGeom>
        </p:spPr>
      </p:pic>
      <p:pic>
        <p:nvPicPr>
          <p:cNvPr id="26" name="Image 25" descr="Microsoft Excel Logo - PNG and Vector - Logo Download">
            <a:extLst>
              <a:ext uri="{FF2B5EF4-FFF2-40B4-BE49-F238E27FC236}">
                <a16:creationId xmlns:a16="http://schemas.microsoft.com/office/drawing/2014/main" id="{38B4AE08-50BA-5B29-8FB5-EE7390B382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10800000" flipV="1">
            <a:off x="9395011" y="4866080"/>
            <a:ext cx="1461247" cy="1366147"/>
          </a:xfrm>
          <a:prstGeom prst="rect">
            <a:avLst/>
          </a:prstGeom>
        </p:spPr>
      </p:pic>
      <p:pic>
        <p:nvPicPr>
          <p:cNvPr id="27" name="Image 26" descr="Miro – Logos Download">
            <a:extLst>
              <a:ext uri="{FF2B5EF4-FFF2-40B4-BE49-F238E27FC236}">
                <a16:creationId xmlns:a16="http://schemas.microsoft.com/office/drawing/2014/main" id="{C34532B4-8CBC-CC21-A813-35C5D2DA89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466" y="4867103"/>
            <a:ext cx="2743200" cy="1522476"/>
          </a:xfrm>
          <a:prstGeom prst="rect">
            <a:avLst/>
          </a:prstGeom>
        </p:spPr>
      </p:pic>
      <p:pic>
        <p:nvPicPr>
          <p:cNvPr id="28" name="Image 27" descr="Onedrive download gratis - arcticsapje">
            <a:extLst>
              <a:ext uri="{FF2B5EF4-FFF2-40B4-BE49-F238E27FC236}">
                <a16:creationId xmlns:a16="http://schemas.microsoft.com/office/drawing/2014/main" id="{6243D445-AB30-4437-3769-AD78E4B60E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41615" y="2734751"/>
            <a:ext cx="2384612" cy="1524852"/>
          </a:xfrm>
          <a:prstGeom prst="rect">
            <a:avLst/>
          </a:prstGeom>
        </p:spPr>
      </p:pic>
      <p:pic>
        <p:nvPicPr>
          <p:cNvPr id="6" name="Image 5" descr="Une image contenant texte, Graphique, logo, Police&#10;&#10;Description générée automatiquement">
            <a:extLst>
              <a:ext uri="{FF2B5EF4-FFF2-40B4-BE49-F238E27FC236}">
                <a16:creationId xmlns:a16="http://schemas.microsoft.com/office/drawing/2014/main" id="{C1689973-458C-D723-5DA1-12A7D96024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01787" y="2897481"/>
            <a:ext cx="1977908" cy="172155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E4D87021-DDEF-5A2E-1054-0C9B14B9F268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Tools</a:t>
            </a:r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2061842B-0BA9-12A8-C546-122C95F33AA6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10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2116580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E0DC0C28-B964-530B-5EB1-9365C581BF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Image 6" descr="Une image contenant texte,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52E11108-B303-1B9C-ECC5-5B78E9C26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685" y="1096848"/>
            <a:ext cx="8907528" cy="552463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9E9B8BEF-40BC-7A64-B720-CC4C715BFEF5}"/>
              </a:ext>
            </a:extLst>
          </p:cNvPr>
          <p:cNvSpPr txBox="1"/>
          <p:nvPr/>
        </p:nvSpPr>
        <p:spPr>
          <a:xfrm>
            <a:off x="65904" y="594342"/>
            <a:ext cx="356519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Menu Example :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EB77FDC-4004-14D9-48D9-3D5CC6EE182F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Interfaces Menu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C613D13-891D-6B40-E266-52AD5482DCDD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11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3401890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DCD41-1F1B-159F-D86E-D74C90E9C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7935231-F4DB-1644-2094-6756537ED0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A932028-2829-DE7D-6913-E4D1F1279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790" y="1128006"/>
            <a:ext cx="8902580" cy="549602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7C792A6-9474-363F-5292-E3A396813B6D}"/>
              </a:ext>
            </a:extLst>
          </p:cNvPr>
          <p:cNvSpPr txBox="1"/>
          <p:nvPr/>
        </p:nvSpPr>
        <p:spPr>
          <a:xfrm>
            <a:off x="65904" y="621236"/>
            <a:ext cx="356519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Options Example :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7495A4A-676D-DF33-299B-56F72D567559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Interfaces Menu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60838BC-A2EC-353F-70DC-16A366B5CD42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12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2390692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CEB39-837B-0B96-9DB1-05E13533A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FAEB4402-775B-2372-B03C-FE5FF7433E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E6E95566-D362-33E9-1138-DE211D1A6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468" y="1414035"/>
            <a:ext cx="8367804" cy="517778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8AF3B84-8902-133F-4F08-6107AFF7EB1E}"/>
              </a:ext>
            </a:extLst>
          </p:cNvPr>
          <p:cNvSpPr txBox="1"/>
          <p:nvPr/>
        </p:nvSpPr>
        <p:spPr>
          <a:xfrm>
            <a:off x="3152" y="930300"/>
            <a:ext cx="384310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Transition Example :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90E4FE6-6E63-7E56-DCD9-5AAACD5F833D}"/>
              </a:ext>
            </a:extLst>
          </p:cNvPr>
          <p:cNvSpPr txBox="1"/>
          <p:nvPr/>
        </p:nvSpPr>
        <p:spPr>
          <a:xfrm>
            <a:off x="2726674" y="217713"/>
            <a:ext cx="6745994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Interfaces In Game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pPr algn="ctr"/>
            <a:endParaRPr lang="fr-FR" sz="4400" b="1" u="sng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CA0A44C-96A1-F8EE-E6FB-597D95719876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13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914981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E45F7-F21A-5AB4-6024-D2143FA91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28C56B9-020E-860D-DA9A-B6ACD1C629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Image 9" descr="Une image contenant texte, capture d’écran, Police, diagramme">
            <a:extLst>
              <a:ext uri="{FF2B5EF4-FFF2-40B4-BE49-F238E27FC236}">
                <a16:creationId xmlns:a16="http://schemas.microsoft.com/office/drawing/2014/main" id="{41278C5F-42DD-9347-69D1-BF4D3B893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375" y="1199526"/>
            <a:ext cx="8778848" cy="543545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B0594A0-8EAB-A796-5086-22FCEFA13927}"/>
              </a:ext>
            </a:extLst>
          </p:cNvPr>
          <p:cNvSpPr txBox="1"/>
          <p:nvPr/>
        </p:nvSpPr>
        <p:spPr>
          <a:xfrm>
            <a:off x="-92072" y="677648"/>
            <a:ext cx="356519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 Example :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1C3A789-C930-8206-E0D1-066CE27C6C85}"/>
              </a:ext>
            </a:extLst>
          </p:cNvPr>
          <p:cNvSpPr txBox="1"/>
          <p:nvPr/>
        </p:nvSpPr>
        <p:spPr>
          <a:xfrm>
            <a:off x="2726674" y="217713"/>
            <a:ext cx="6745994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Interfaces In Game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pPr algn="ctr"/>
            <a:endParaRPr lang="fr-FR" sz="4400" b="1" u="sng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8BB5EF2B-1B9E-D729-57F2-7B1390ADCAC8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14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875753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275816-A25F-D1D0-90D9-A07C6B7F8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F45540A-FC84-5DA1-4E05-06E5D926DB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" name="Image 1" descr="Une image contenant texte, Police, capture d’écran, document&#10;&#10;Description générée automatiquement">
            <a:extLst>
              <a:ext uri="{FF2B5EF4-FFF2-40B4-BE49-F238E27FC236}">
                <a16:creationId xmlns:a16="http://schemas.microsoft.com/office/drawing/2014/main" id="{BE61F7C6-DA0E-F79D-0BF4-50250FB7C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059" y="1433698"/>
            <a:ext cx="3362325" cy="4762500"/>
          </a:xfrm>
          <a:prstGeom prst="rect">
            <a:avLst/>
          </a:prstGeom>
        </p:spPr>
      </p:pic>
      <p:pic>
        <p:nvPicPr>
          <p:cNvPr id="9" name="Image 8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0E96E7C3-3133-F3C3-AC34-A72BADDFC3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7342" y="1599086"/>
            <a:ext cx="7868146" cy="4431724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6033C37-8E0C-25F8-8964-D1A17A023C26}"/>
              </a:ext>
            </a:extLst>
          </p:cNvPr>
          <p:cNvSpPr txBox="1"/>
          <p:nvPr/>
        </p:nvSpPr>
        <p:spPr>
          <a:xfrm>
            <a:off x="295261" y="944632"/>
            <a:ext cx="35987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Glossary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Document :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8252DAB-4329-0D41-4147-04CE9523A756}"/>
              </a:ext>
            </a:extLst>
          </p:cNvPr>
          <p:cNvSpPr txBox="1"/>
          <p:nvPr/>
        </p:nvSpPr>
        <p:spPr>
          <a:xfrm>
            <a:off x="6038960" y="948590"/>
            <a:ext cx="384613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Example :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1CE3EA7-51EB-459D-0B14-A7502C4A53C1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Methodology</a:t>
            </a:r>
            <a:endParaRPr lang="fr-FR" sz="4400" err="1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F222544F-46A9-CFE4-6DF0-68CCFB887AF4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15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052120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7D743-966E-ECDF-E5FA-2ABF3072D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21E3300-17F0-FC37-698D-11588E2E3B6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817F041-82D6-8FB9-D088-01F8D4656308}"/>
              </a:ext>
            </a:extLst>
          </p:cNvPr>
          <p:cNvSpPr txBox="1"/>
          <p:nvPr/>
        </p:nvSpPr>
        <p:spPr>
          <a:xfrm>
            <a:off x="295261" y="944632"/>
            <a:ext cx="35987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README Document :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05DBA9-512C-D8CD-D5DA-4D8C16553640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Methodology</a:t>
            </a:r>
            <a:endParaRPr lang="fr-FR" sz="4400" err="1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pic>
        <p:nvPicPr>
          <p:cNvPr id="5" name="Image 4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3AC1C383-11EE-5FB7-0228-017DDB6E9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53" y="1518849"/>
            <a:ext cx="11067585" cy="4517253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B02DE53B-AEFD-F296-DD33-89406AEA867D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16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874432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D760A-A370-CD0F-B250-5DF7A6387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19189A2C-351C-4202-F4D9-896A69B7EE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2D42149E-9FE5-7840-E1BC-625CE125ED3A}"/>
              </a:ext>
            </a:extLst>
          </p:cNvPr>
          <p:cNvSpPr txBox="1"/>
          <p:nvPr/>
        </p:nvSpPr>
        <p:spPr>
          <a:xfrm>
            <a:off x="295261" y="1028266"/>
            <a:ext cx="35987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File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Hierarchy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:</a:t>
            </a:r>
            <a:endParaRPr lang="fr-FR">
              <a:solidFill>
                <a:schemeClr val="bg1"/>
              </a:solidFill>
            </a:endParaRPr>
          </a:p>
        </p:txBody>
      </p:sp>
      <p:pic>
        <p:nvPicPr>
          <p:cNvPr id="3" name="Image 2" descr="Une image contenant texte, capture d’écran, logiciel, Système d’exploitation&#10;&#10;Description générée automatiquement">
            <a:extLst>
              <a:ext uri="{FF2B5EF4-FFF2-40B4-BE49-F238E27FC236}">
                <a16:creationId xmlns:a16="http://schemas.microsoft.com/office/drawing/2014/main" id="{7D3E72E7-D808-1E4F-5DA0-8A0780E10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21" y="1598157"/>
            <a:ext cx="4089811" cy="413669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86ED443D-0121-3BAD-07E0-65C621CC3061}"/>
              </a:ext>
            </a:extLst>
          </p:cNvPr>
          <p:cNvSpPr txBox="1"/>
          <p:nvPr/>
        </p:nvSpPr>
        <p:spPr>
          <a:xfrm>
            <a:off x="6058752" y="4970633"/>
            <a:ext cx="504356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>
                <a:solidFill>
                  <a:schemeClr val="bg1"/>
                </a:solidFill>
                <a:latin typeface="VCR OSD Mono"/>
                <a:cs typeface="Calibri"/>
              </a:rPr>
              <a:t>No use of the </a:t>
            </a:r>
            <a:r>
              <a:rPr lang="fr-FR" sz="2400" err="1">
                <a:solidFill>
                  <a:schemeClr val="bg1"/>
                </a:solidFill>
                <a:latin typeface="VCR OSD Mono"/>
                <a:cs typeface="Calibri"/>
              </a:rPr>
              <a:t>librairy</a:t>
            </a:r>
            <a:r>
              <a:rPr lang="fr-FR" sz="2400">
                <a:solidFill>
                  <a:schemeClr val="bg1"/>
                </a:solidFill>
                <a:latin typeface="VCR OSD Mono"/>
                <a:cs typeface="Calibri"/>
              </a:rPr>
              <a:t> </a:t>
            </a:r>
            <a:r>
              <a:rPr lang="fr-FR" sz="2400" b="1">
                <a:solidFill>
                  <a:schemeClr val="bg1"/>
                </a:solidFill>
                <a:latin typeface="VCR OSD Mono"/>
                <a:cs typeface="Calibri"/>
              </a:rPr>
              <a:t>FTXUI</a:t>
            </a:r>
            <a:r>
              <a:rPr lang="fr-FR" sz="2400">
                <a:solidFill>
                  <a:schemeClr val="bg1"/>
                </a:solidFill>
                <a:latin typeface="VCR OSD Mono"/>
                <a:cs typeface="Calibri"/>
              </a:rPr>
              <a:t> for the interface</a:t>
            </a:r>
          </a:p>
        </p:txBody>
      </p:sp>
      <p:pic>
        <p:nvPicPr>
          <p:cNvPr id="10" name="Image 9" descr="FTXUI: Functional C++ Terminal User Interface Library">
            <a:extLst>
              <a:ext uri="{FF2B5EF4-FFF2-40B4-BE49-F238E27FC236}">
                <a16:creationId xmlns:a16="http://schemas.microsoft.com/office/drawing/2014/main" id="{7F4E0F48-82BE-3B41-79B0-73816805F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7881" y="1602535"/>
            <a:ext cx="4425537" cy="326698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110DE5F-2D55-701E-5600-C23B685A3C14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Code </a:t>
            </a:r>
            <a:r>
              <a:rPr lang="fr-FR" sz="4400" b="1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Organization</a:t>
            </a:r>
            <a:endParaRPr lang="fr-FR" sz="4400" err="1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F0917BA5-479D-0656-DB02-AEB7E389BA72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17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77119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77F9A-98A3-F835-A781-F8D21D7E0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8B54428E-8FBC-D00B-DFA0-4C759EF00D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B2E98062-056F-950F-AC5B-93C349FE707B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Technical Process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FD3784B-C7BA-CE5D-ED86-B92C837BD48B}"/>
              </a:ext>
            </a:extLst>
          </p:cNvPr>
          <p:cNvSpPr txBox="1"/>
          <p:nvPr/>
        </p:nvSpPr>
        <p:spPr>
          <a:xfrm>
            <a:off x="3075297" y="1370523"/>
            <a:ext cx="64739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How </a:t>
            </a:r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we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write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a </a:t>
            </a:r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:</a:t>
            </a:r>
            <a:endParaRPr lang="fr-FR" sz="2400" i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Image 4" descr="Une image contenant texte, capture d’écran, diagramme, nombre&#10;&#10;Description générée automatiquement">
            <a:extLst>
              <a:ext uri="{FF2B5EF4-FFF2-40B4-BE49-F238E27FC236}">
                <a16:creationId xmlns:a16="http://schemas.microsoft.com/office/drawing/2014/main" id="{BEB6732D-AD5B-7D08-156F-69348D049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2008015"/>
            <a:ext cx="7146965" cy="2703425"/>
          </a:xfrm>
          <a:prstGeom prst="rect">
            <a:avLst/>
          </a:prstGeom>
        </p:spPr>
      </p:pic>
      <p:pic>
        <p:nvPicPr>
          <p:cNvPr id="18" name="Image 17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E418C3F4-C5E8-AF24-A826-6799135F2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0250" y="2103787"/>
            <a:ext cx="4473783" cy="2521776"/>
          </a:xfrm>
          <a:prstGeom prst="rect">
            <a:avLst/>
          </a:prstGeom>
        </p:spPr>
      </p:pic>
      <p:pic>
        <p:nvPicPr>
          <p:cNvPr id="7" name="Graphique 6" descr="Flèches de chevron avec un remplissage uni">
            <a:extLst>
              <a:ext uri="{FF2B5EF4-FFF2-40B4-BE49-F238E27FC236}">
                <a16:creationId xmlns:a16="http://schemas.microsoft.com/office/drawing/2014/main" id="{871F48EA-86AA-98BC-64C6-3B07601154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65955" y="2824522"/>
            <a:ext cx="1050471" cy="914400"/>
          </a:xfrm>
          <a:prstGeom prst="rect">
            <a:avLst/>
          </a:prstGeom>
        </p:spPr>
      </p:pic>
      <p:pic>
        <p:nvPicPr>
          <p:cNvPr id="16" name="Image 15" descr="Document, file, txt icon">
            <a:extLst>
              <a:ext uri="{FF2B5EF4-FFF2-40B4-BE49-F238E27FC236}">
                <a16:creationId xmlns:a16="http://schemas.microsoft.com/office/drawing/2014/main" id="{9A0E9EF6-F600-DD44-6903-5EE85F94D7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29338" y="4542368"/>
            <a:ext cx="1918448" cy="1936377"/>
          </a:xfrm>
          <a:prstGeom prst="rect">
            <a:avLst/>
          </a:prstGeom>
        </p:spPr>
      </p:pic>
      <p:pic>
        <p:nvPicPr>
          <p:cNvPr id="14" name="Image 13" descr="Microsoft Excel Logo - PNG and Vector - Logo Download">
            <a:extLst>
              <a:ext uri="{FF2B5EF4-FFF2-40B4-BE49-F238E27FC236}">
                <a16:creationId xmlns:a16="http://schemas.microsoft.com/office/drawing/2014/main" id="{22085790-48B5-CC33-ADE9-D1D34F73C3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 flipV="1">
            <a:off x="3397971" y="4846288"/>
            <a:ext cx="1768025" cy="1672925"/>
          </a:xfrm>
          <a:prstGeom prst="rect">
            <a:avLst/>
          </a:prstGeom>
        </p:spPr>
      </p:pic>
      <p:sp>
        <p:nvSpPr>
          <p:cNvPr id="20" name="Titre 1">
            <a:extLst>
              <a:ext uri="{FF2B5EF4-FFF2-40B4-BE49-F238E27FC236}">
                <a16:creationId xmlns:a16="http://schemas.microsoft.com/office/drawing/2014/main" id="{6A190AF7-9388-B5F6-CFAF-0DF50AB909F8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18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867962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E3B1F5FE-6657-8DC7-AB44-2282074BC76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979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EE0EB52-E16C-4896-9CB5-8A8DF3BC2AB9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Technical Process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pic>
        <p:nvPicPr>
          <p:cNvPr id="3" name="Image 2" descr="Document, file, txt icon">
            <a:extLst>
              <a:ext uri="{FF2B5EF4-FFF2-40B4-BE49-F238E27FC236}">
                <a16:creationId xmlns:a16="http://schemas.microsoft.com/office/drawing/2014/main" id="{DC65E53E-C8AE-9E1D-7C7C-EC62503E4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1857" y="4047563"/>
            <a:ext cx="1918448" cy="1936377"/>
          </a:xfrm>
          <a:prstGeom prst="rect">
            <a:avLst/>
          </a:prstGeom>
        </p:spPr>
      </p:pic>
      <p:pic>
        <p:nvPicPr>
          <p:cNvPr id="8" name="Graphique 7" descr="Flèches de chevron avec un remplissage uni">
            <a:extLst>
              <a:ext uri="{FF2B5EF4-FFF2-40B4-BE49-F238E27FC236}">
                <a16:creationId xmlns:a16="http://schemas.microsoft.com/office/drawing/2014/main" id="{4236B85B-4B97-049F-7478-91D7214B16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70605" y="2933379"/>
            <a:ext cx="1050471" cy="914400"/>
          </a:xfrm>
          <a:prstGeom prst="rect">
            <a:avLst/>
          </a:prstGeom>
        </p:spPr>
      </p:pic>
      <p:pic>
        <p:nvPicPr>
          <p:cNvPr id="9" name="Image 8" descr="Exe, document, file icon - Free download on Iconfinder">
            <a:extLst>
              <a:ext uri="{FF2B5EF4-FFF2-40B4-BE49-F238E27FC236}">
                <a16:creationId xmlns:a16="http://schemas.microsoft.com/office/drawing/2014/main" id="{D7210DF1-3CAB-812A-0327-610D8F15B8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9247" y="3993776"/>
            <a:ext cx="2034989" cy="2034989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27BB8B33-1FE8-1964-3AC6-187CD829C3E7}"/>
              </a:ext>
            </a:extLst>
          </p:cNvPr>
          <p:cNvSpPr txBox="1"/>
          <p:nvPr/>
        </p:nvSpPr>
        <p:spPr>
          <a:xfrm>
            <a:off x="3075297" y="1805952"/>
            <a:ext cx="64739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How to run a </a:t>
            </a:r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:</a:t>
            </a:r>
            <a:endParaRPr lang="fr-FR" sz="2400" i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2A6E4CE-7D55-77BE-BD12-F086987983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1236" y="2937062"/>
            <a:ext cx="3839695" cy="90319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B7CB5E1-9FEC-42A1-A5DD-9D7FA1025B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20803" y="2941825"/>
            <a:ext cx="3619500" cy="893669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8738785D-9CEA-CCFF-6B5F-80D183564E60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19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2598243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D3A2CD7-3E10-0CAB-8ED5-98B1CE57CC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E9F6FFFD-0ABF-44F9-F1E8-FBD5E3647410}"/>
              </a:ext>
            </a:extLst>
          </p:cNvPr>
          <p:cNvSpPr txBox="1"/>
          <p:nvPr/>
        </p:nvSpPr>
        <p:spPr>
          <a:xfrm>
            <a:off x="706915" y="2256971"/>
            <a:ext cx="52304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C++ 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Programming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Language</a:t>
            </a: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0BE099F-F544-6DFA-18D1-A3B026DB5D27}"/>
              </a:ext>
            </a:extLst>
          </p:cNvPr>
          <p:cNvSpPr txBox="1"/>
          <p:nvPr/>
        </p:nvSpPr>
        <p:spPr>
          <a:xfrm>
            <a:off x="706914" y="2907818"/>
            <a:ext cx="632641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No Sound (exception for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our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that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professors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accepted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)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24A2717-0034-DCFD-3D31-861292E4B9E7}"/>
              </a:ext>
            </a:extLst>
          </p:cNvPr>
          <p:cNvSpPr txBox="1"/>
          <p:nvPr/>
        </p:nvSpPr>
        <p:spPr>
          <a:xfrm>
            <a:off x="706915" y="3913982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No Art</a:t>
            </a:r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FD3F39F-C40D-B6B3-6FF2-6964FE5BC9EF}"/>
              </a:ext>
            </a:extLst>
          </p:cNvPr>
          <p:cNvSpPr txBox="1"/>
          <p:nvPr/>
        </p:nvSpPr>
        <p:spPr>
          <a:xfrm>
            <a:off x="706914" y="4566359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6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Weeks</a:t>
            </a:r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63E15F8-9210-EF80-7D09-77DDE9649A35}"/>
              </a:ext>
            </a:extLst>
          </p:cNvPr>
          <p:cNvSpPr txBox="1"/>
          <p:nvPr/>
        </p:nvSpPr>
        <p:spPr>
          <a:xfrm>
            <a:off x="706915" y="1600823"/>
            <a:ext cx="370967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Create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a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Gamebook</a:t>
            </a:r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C204137-8309-8D10-9729-E437BA3751B7}"/>
              </a:ext>
            </a:extLst>
          </p:cNvPr>
          <p:cNvSpPr txBox="1"/>
          <p:nvPr/>
        </p:nvSpPr>
        <p:spPr>
          <a:xfrm>
            <a:off x="706914" y="5231044"/>
            <a:ext cx="805609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2 Game Designers and 3-4 Game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Progammers</a:t>
            </a:r>
            <a:endParaRPr lang="fr-FR">
              <a:solidFill>
                <a:schemeClr val="bg1"/>
              </a:solidFill>
            </a:endParaRPr>
          </a:p>
        </p:txBody>
      </p:sp>
      <p:pic>
        <p:nvPicPr>
          <p:cNvPr id="6" name="Graphique 5" descr="Liste de contrôle contour">
            <a:extLst>
              <a:ext uri="{FF2B5EF4-FFF2-40B4-BE49-F238E27FC236}">
                <a16:creationId xmlns:a16="http://schemas.microsoft.com/office/drawing/2014/main" id="{0ADFF09E-2D78-657B-C1D8-13C1EAC5DC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9658" y="1529443"/>
            <a:ext cx="3690254" cy="3708398"/>
          </a:xfrm>
          <a:prstGeom prst="rect">
            <a:avLst/>
          </a:prstGeom>
        </p:spPr>
      </p:pic>
      <p:sp>
        <p:nvSpPr>
          <p:cNvPr id="16" name="ZoneTexte 1">
            <a:extLst>
              <a:ext uri="{FF2B5EF4-FFF2-40B4-BE49-F238E27FC236}">
                <a16:creationId xmlns:a16="http://schemas.microsoft.com/office/drawing/2014/main" id="{47F06CBC-31B6-5C98-2CB1-E75187C06F98}"/>
              </a:ext>
            </a:extLst>
          </p:cNvPr>
          <p:cNvSpPr txBox="1"/>
          <p:nvPr/>
        </p:nvSpPr>
        <p:spPr>
          <a:xfrm>
            <a:off x="2511522" y="271501"/>
            <a:ext cx="7158370" cy="76944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Reminder</a:t>
            </a:r>
            <a:endParaRPr lang="fr-FR" err="1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9E86696E-99F2-C243-07B8-1EEBBFA9F242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02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4023420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3" grpId="0"/>
      <p:bldP spid="14" grpId="0"/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8A1A0B-97C1-9D26-A7BA-E236C3378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F90877D-092E-8B59-C4FF-0D703D2662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897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C483876-CD5B-4FA5-9DA6-714F71921F83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Technical Process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85D579D-CBE1-3C64-3933-692B82A5D543}"/>
              </a:ext>
            </a:extLst>
          </p:cNvPr>
          <p:cNvSpPr txBox="1"/>
          <p:nvPr/>
        </p:nvSpPr>
        <p:spPr>
          <a:xfrm>
            <a:off x="1135102" y="2100666"/>
            <a:ext cx="35987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Example :</a:t>
            </a:r>
            <a:endParaRPr lang="fr-FR">
              <a:solidFill>
                <a:schemeClr val="bg1"/>
              </a:solidFill>
              <a:cs typeface="Calibri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8A81971-56C7-47A7-D710-AD539D4E8DCB}"/>
              </a:ext>
            </a:extLst>
          </p:cNvPr>
          <p:cNvSpPr txBox="1"/>
          <p:nvPr/>
        </p:nvSpPr>
        <p:spPr>
          <a:xfrm>
            <a:off x="6460265" y="3139530"/>
            <a:ext cx="34358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Number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0C7E6BA-4C43-17D7-0BF0-14B78F851F3F}"/>
              </a:ext>
            </a:extLst>
          </p:cNvPr>
          <p:cNvSpPr txBox="1"/>
          <p:nvPr/>
        </p:nvSpPr>
        <p:spPr>
          <a:xfrm>
            <a:off x="6463982" y="3747272"/>
            <a:ext cx="34358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Name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CD256510-D867-6C94-776E-2EFE8CF30418}"/>
              </a:ext>
            </a:extLst>
          </p:cNvPr>
          <p:cNvSpPr txBox="1"/>
          <p:nvPr/>
        </p:nvSpPr>
        <p:spPr>
          <a:xfrm>
            <a:off x="6463982" y="4314125"/>
            <a:ext cx="34358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Default Trust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1572BA3C-DF41-31C6-86A0-AB44D0F84275}"/>
              </a:ext>
            </a:extLst>
          </p:cNvPr>
          <p:cNvSpPr txBox="1"/>
          <p:nvPr/>
        </p:nvSpPr>
        <p:spPr>
          <a:xfrm>
            <a:off x="5519272" y="2103318"/>
            <a:ext cx="64739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Composition :</a:t>
            </a:r>
            <a:endParaRPr lang="fr-FR" sz="2400" i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EBBBD97-9B7E-D060-3297-29CB3508B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97" y="3639945"/>
            <a:ext cx="5024089" cy="553843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A8B1FC88-C96C-2FB5-34F4-8A47BC5DFD07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20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3178096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1" grpId="0"/>
      <p:bldP spid="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E02F8E-A7B4-0263-B659-6B3D8202D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617DB87C-E25E-FD3E-6C76-F22530BAE3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C21D431-1FD8-C7B6-B39C-09963C6BBE1B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Technical Process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865363D-096E-01BA-A11A-4ED0A64877C0}"/>
              </a:ext>
            </a:extLst>
          </p:cNvPr>
          <p:cNvSpPr txBox="1"/>
          <p:nvPr/>
        </p:nvSpPr>
        <p:spPr>
          <a:xfrm>
            <a:off x="1005004" y="1394422"/>
            <a:ext cx="35987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Example :</a:t>
            </a:r>
            <a:endParaRPr lang="fr-FR">
              <a:solidFill>
                <a:schemeClr val="bg1"/>
              </a:solidFill>
              <a:cs typeface="Calibri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42101D1-7D5D-8135-C56E-B89C7A2A535A}"/>
              </a:ext>
            </a:extLst>
          </p:cNvPr>
          <p:cNvSpPr txBox="1"/>
          <p:nvPr/>
        </p:nvSpPr>
        <p:spPr>
          <a:xfrm>
            <a:off x="6460265" y="2989012"/>
            <a:ext cx="34358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Number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347208F-6FB2-4234-522F-D96BF5EB2632}"/>
              </a:ext>
            </a:extLst>
          </p:cNvPr>
          <p:cNvSpPr txBox="1"/>
          <p:nvPr/>
        </p:nvSpPr>
        <p:spPr>
          <a:xfrm>
            <a:off x="6463982" y="3596753"/>
            <a:ext cx="34358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Name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59DA3F05-0D11-A39A-A74A-E1B380E0FF48}"/>
              </a:ext>
            </a:extLst>
          </p:cNvPr>
          <p:cNvSpPr txBox="1"/>
          <p:nvPr/>
        </p:nvSpPr>
        <p:spPr>
          <a:xfrm>
            <a:off x="6463982" y="4163606"/>
            <a:ext cx="34358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Label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911C3B7B-7EBB-00C7-8694-4B7BDD5B6FE4}"/>
              </a:ext>
            </a:extLst>
          </p:cNvPr>
          <p:cNvSpPr txBox="1"/>
          <p:nvPr/>
        </p:nvSpPr>
        <p:spPr>
          <a:xfrm>
            <a:off x="6463982" y="4730460"/>
            <a:ext cx="504344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&amp;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Direction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DFCFD735-9293-18AE-B43B-9C36FB92751C}"/>
              </a:ext>
            </a:extLst>
          </p:cNvPr>
          <p:cNvSpPr txBox="1"/>
          <p:nvPr/>
        </p:nvSpPr>
        <p:spPr>
          <a:xfrm>
            <a:off x="5556443" y="1517879"/>
            <a:ext cx="64739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General </a:t>
            </a:r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Composition :</a:t>
            </a:r>
            <a:endParaRPr lang="fr-FR" sz="2400" i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31" name="ZoneTexte 1">
            <a:extLst>
              <a:ext uri="{FF2B5EF4-FFF2-40B4-BE49-F238E27FC236}">
                <a16:creationId xmlns:a16="http://schemas.microsoft.com/office/drawing/2014/main" id="{593F1C9B-59DA-BF0F-DAB3-615617ECD2EC}"/>
              </a:ext>
            </a:extLst>
          </p:cNvPr>
          <p:cNvSpPr txBox="1"/>
          <p:nvPr/>
        </p:nvSpPr>
        <p:spPr>
          <a:xfrm>
            <a:off x="6465746" y="5285689"/>
            <a:ext cx="3435811" cy="46166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Connexion Bar</a:t>
            </a:r>
          </a:p>
        </p:txBody>
      </p:sp>
      <p:pic>
        <p:nvPicPr>
          <p:cNvPr id="32" name="Image 31" descr="Une image contenant texte, Police, capture d’écran, typographie&#10;&#10;Description générée automatiquement">
            <a:extLst>
              <a:ext uri="{FF2B5EF4-FFF2-40B4-BE49-F238E27FC236}">
                <a16:creationId xmlns:a16="http://schemas.microsoft.com/office/drawing/2014/main" id="{28BD3DF2-D647-2F86-52DE-8E097663C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652" y="2188338"/>
            <a:ext cx="5089318" cy="4124077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B8146368-ADBE-E6C0-1144-A05E93D98BA5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21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2944652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1" grpId="0"/>
      <p:bldP spid="23" grpId="0"/>
      <p:bldP spid="29" grpId="0"/>
      <p:bldP spid="3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90EE8-B264-F7F5-E3D2-FC429C220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71D4329C-6A6F-694F-D6C2-BC52B6F75E0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9BD8FD3-565D-C321-843C-7025204C0DD2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Technical Process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7DB27EB-8E0A-F877-CFE7-144551921E6C}"/>
              </a:ext>
            </a:extLst>
          </p:cNvPr>
          <p:cNvSpPr txBox="1"/>
          <p:nvPr/>
        </p:nvSpPr>
        <p:spPr>
          <a:xfrm>
            <a:off x="1005004" y="1394422"/>
            <a:ext cx="35987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Example :</a:t>
            </a:r>
            <a:endParaRPr lang="fr-FR">
              <a:solidFill>
                <a:schemeClr val="bg1"/>
              </a:solidFill>
              <a:cs typeface="Calibri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E7E8E0A-9D43-953D-2418-F8668C1D1433}"/>
              </a:ext>
            </a:extLst>
          </p:cNvPr>
          <p:cNvSpPr txBox="1"/>
          <p:nvPr/>
        </p:nvSpPr>
        <p:spPr>
          <a:xfrm>
            <a:off x="6460265" y="3758813"/>
            <a:ext cx="34358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Timer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1107223F-3087-B622-E0B7-7F0F72879F6C}"/>
              </a:ext>
            </a:extLst>
          </p:cNvPr>
          <p:cNvSpPr txBox="1"/>
          <p:nvPr/>
        </p:nvSpPr>
        <p:spPr>
          <a:xfrm>
            <a:off x="6463982" y="4366555"/>
            <a:ext cx="34358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Default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</a:t>
            </a:r>
          </a:p>
        </p:txBody>
      </p:sp>
      <p:pic>
        <p:nvPicPr>
          <p:cNvPr id="7" name="Image 6" descr="Une image contenant texte, Police, capture d’écran, typographie&#10;&#10;Description générée automatiquement">
            <a:extLst>
              <a:ext uri="{FF2B5EF4-FFF2-40B4-BE49-F238E27FC236}">
                <a16:creationId xmlns:a16="http://schemas.microsoft.com/office/drawing/2014/main" id="{2EC7A16E-B715-CD75-40AE-73D5BE46C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685" y="2258809"/>
            <a:ext cx="5337438" cy="397879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F2D3A23D-20E1-EBFF-5D79-7D8316BC7068}"/>
              </a:ext>
            </a:extLst>
          </p:cNvPr>
          <p:cNvSpPr txBox="1"/>
          <p:nvPr/>
        </p:nvSpPr>
        <p:spPr>
          <a:xfrm>
            <a:off x="5556443" y="1517879"/>
            <a:ext cx="64739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Timer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Composition :</a:t>
            </a:r>
            <a:endParaRPr lang="fr-FR" sz="2400" i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01F15E5-387B-C7DA-BD36-32822373A3D6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22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966753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41B0D-865A-4F07-E70F-AB1F6960D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01978BA4-6C61-7572-BFB7-6BE4AE88E44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9293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832C571-2B47-7943-FB4E-3CD0B281C1D0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Technical Process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4784AB9-5778-9B6C-A391-8969C7AB1C53}"/>
              </a:ext>
            </a:extLst>
          </p:cNvPr>
          <p:cNvSpPr txBox="1"/>
          <p:nvPr/>
        </p:nvSpPr>
        <p:spPr>
          <a:xfrm>
            <a:off x="1005004" y="1394422"/>
            <a:ext cx="35987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Example :</a:t>
            </a:r>
            <a:endParaRPr lang="fr-FR">
              <a:solidFill>
                <a:schemeClr val="bg1"/>
              </a:solidFill>
              <a:cs typeface="Calibri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31334871-C9E6-E8E4-60E2-43C5E21E78B0}"/>
              </a:ext>
            </a:extLst>
          </p:cNvPr>
          <p:cNvSpPr txBox="1"/>
          <p:nvPr/>
        </p:nvSpPr>
        <p:spPr>
          <a:xfrm>
            <a:off x="6463982" y="4118980"/>
            <a:ext cx="367742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need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Trust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2C54405-AC0C-FDC1-BA5C-0808DC37501B}"/>
              </a:ext>
            </a:extLst>
          </p:cNvPr>
          <p:cNvSpPr txBox="1"/>
          <p:nvPr/>
        </p:nvSpPr>
        <p:spPr>
          <a:xfrm>
            <a:off x="6467699" y="3565136"/>
            <a:ext cx="52107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Trust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Increase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or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Decrease</a:t>
            </a: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DD6739C-6EEC-5021-BDE9-013C2BFF9A87}"/>
              </a:ext>
            </a:extLst>
          </p:cNvPr>
          <p:cNvSpPr txBox="1"/>
          <p:nvPr/>
        </p:nvSpPr>
        <p:spPr>
          <a:xfrm>
            <a:off x="5556443" y="1517879"/>
            <a:ext cx="64739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Trust </a:t>
            </a:r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Composition :</a:t>
            </a:r>
            <a:endParaRPr lang="fr-FR" sz="2400" i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14" name="Image 13" descr="Une image contenant texte, Police, capture d’écran, typographie&#10;&#10;Description générée automatiquement">
            <a:extLst>
              <a:ext uri="{FF2B5EF4-FFF2-40B4-BE49-F238E27FC236}">
                <a16:creationId xmlns:a16="http://schemas.microsoft.com/office/drawing/2014/main" id="{156397A5-FC42-7AEA-989A-533CC428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89" y="2218026"/>
            <a:ext cx="5078309" cy="4054804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1FEAE3B5-5915-F0B2-49D8-277A157B952D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23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2816336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0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E2589-BF65-66BE-3825-21C0B4064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72FC53AB-B8E9-321F-2867-664FFBFEF0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9293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E973FBA3-37D6-A6B7-AE28-A99D73CCE33B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Technical Process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173DB4C-5145-4FC5-6265-687D97F3DCD7}"/>
              </a:ext>
            </a:extLst>
          </p:cNvPr>
          <p:cNvSpPr txBox="1"/>
          <p:nvPr/>
        </p:nvSpPr>
        <p:spPr>
          <a:xfrm>
            <a:off x="1005004" y="1394422"/>
            <a:ext cx="35987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Example :</a:t>
            </a:r>
            <a:endParaRPr lang="fr-FR">
              <a:solidFill>
                <a:schemeClr val="bg1"/>
              </a:solidFill>
              <a:cs typeface="Calibri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A824FE4-F5C5-79D3-A3E4-B80F814A6154}"/>
              </a:ext>
            </a:extLst>
          </p:cNvPr>
          <p:cNvSpPr txBox="1"/>
          <p:nvPr/>
        </p:nvSpPr>
        <p:spPr>
          <a:xfrm>
            <a:off x="1315836" y="5224809"/>
            <a:ext cx="367742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Direction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C8D4890-529D-12BA-8121-0C8615318F81}"/>
              </a:ext>
            </a:extLst>
          </p:cNvPr>
          <p:cNvSpPr txBox="1"/>
          <p:nvPr/>
        </p:nvSpPr>
        <p:spPr>
          <a:xfrm>
            <a:off x="296785" y="4584464"/>
            <a:ext cx="64739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 </a:t>
            </a:r>
            <a:r>
              <a:rPr lang="fr-FR" sz="24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</a:t>
            </a:r>
            <a:r>
              <a:rPr lang="fr-FR" sz="24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Composition :</a:t>
            </a:r>
            <a:endParaRPr lang="fr-FR" sz="2400" i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Image 4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D00D6323-9AC4-4AF0-2CBD-4B0EE6B64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032" y="1941589"/>
            <a:ext cx="8539743" cy="243584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0840C18-C61C-101B-A616-98F7C35757EE}"/>
              </a:ext>
            </a:extLst>
          </p:cNvPr>
          <p:cNvSpPr txBox="1"/>
          <p:nvPr/>
        </p:nvSpPr>
        <p:spPr>
          <a:xfrm>
            <a:off x="1319552" y="5832550"/>
            <a:ext cx="407700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Reset Default Trust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EFEB057-54A8-3BAC-BFEE-1A7A581F5657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24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692504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2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9EE6DA-8E30-EC51-DDB7-B10918ED2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2474376-BD68-54B0-E957-1648D3BC70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0874F533-078A-54F7-3B6F-1306A7CB04C1}"/>
              </a:ext>
            </a:extLst>
          </p:cNvPr>
          <p:cNvSpPr txBox="1"/>
          <p:nvPr/>
        </p:nvSpPr>
        <p:spPr>
          <a:xfrm>
            <a:off x="252763" y="1249227"/>
            <a:ext cx="452701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Example :</a:t>
            </a:r>
            <a:endParaRPr lang="fr-FR">
              <a:solidFill>
                <a:schemeClr val="bg1"/>
              </a:solidFill>
              <a:cs typeface="Calibri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0CBB69C-3174-8559-D7B8-CA9AEA0EB74F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Technical Process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pic>
        <p:nvPicPr>
          <p:cNvPr id="4" name="Image 3" descr="Une image contenant capture d’écran, affichage, texte, Rectangle&#10;&#10;Description générée automatiquement">
            <a:extLst>
              <a:ext uri="{FF2B5EF4-FFF2-40B4-BE49-F238E27FC236}">
                <a16:creationId xmlns:a16="http://schemas.microsoft.com/office/drawing/2014/main" id="{262FA1A8-84E7-FFBC-BEDC-2A09F23C5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866900"/>
            <a:ext cx="12039600" cy="31242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97F1EC0D-A39A-F0B7-4728-87F381A5C049}"/>
              </a:ext>
            </a:extLst>
          </p:cNvPr>
          <p:cNvSpPr txBox="1"/>
          <p:nvPr/>
        </p:nvSpPr>
        <p:spPr>
          <a:xfrm>
            <a:off x="1315836" y="5224809"/>
            <a:ext cx="463456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Press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the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Number</a:t>
            </a:r>
            <a:endParaRPr lang="fr-FR" err="1">
              <a:solidFill>
                <a:schemeClr val="bg1"/>
              </a:solidFill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39AC230-9A64-C5D6-AEC8-BBC4F18058BC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25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2826868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EBC1F0-EB8A-BEDB-3F08-989B461CC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5E5CBB3-F46D-D572-16B6-9F741DB818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E37BDF-0357-7DBA-FD8A-4A9DFE9E6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595FD19-D528-14E2-CB09-EF1411228B91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Maniability</a:t>
            </a:r>
          </a:p>
        </p:txBody>
      </p:sp>
      <p:pic>
        <p:nvPicPr>
          <p:cNvPr id="6" name="Image 5" descr="Une image contenant texte, Police, capture d’écran, document&#10;&#10;Description générée automatiquement">
            <a:extLst>
              <a:ext uri="{FF2B5EF4-FFF2-40B4-BE49-F238E27FC236}">
                <a16:creationId xmlns:a16="http://schemas.microsoft.com/office/drawing/2014/main" id="{E5B40E79-67AB-4365-12E1-4FA647A1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27" y="1497963"/>
            <a:ext cx="3362325" cy="47625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65CC3B40-EB60-3567-72F6-421E8601FDB5}"/>
              </a:ext>
            </a:extLst>
          </p:cNvPr>
          <p:cNvSpPr txBox="1"/>
          <p:nvPr/>
        </p:nvSpPr>
        <p:spPr>
          <a:xfrm>
            <a:off x="295261" y="944632"/>
            <a:ext cx="35987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Glossary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Document :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99F9EAA-9623-182F-A598-BDDAD52F219E}"/>
              </a:ext>
            </a:extLst>
          </p:cNvPr>
          <p:cNvSpPr txBox="1"/>
          <p:nvPr/>
        </p:nvSpPr>
        <p:spPr>
          <a:xfrm>
            <a:off x="3929349" y="1771879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Text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color</a:t>
            </a:r>
            <a:endParaRPr lang="fr-FR" sz="2400">
              <a:solidFill>
                <a:schemeClr val="bg1"/>
              </a:solidFill>
              <a:latin typeface="VCR OSD Mono"/>
              <a:cs typeface="Calibri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7117BFA-6728-E092-0A2D-3BF33051656B}"/>
              </a:ext>
            </a:extLst>
          </p:cNvPr>
          <p:cNvSpPr txBox="1"/>
          <p:nvPr/>
        </p:nvSpPr>
        <p:spPr>
          <a:xfrm>
            <a:off x="3929348" y="2451252"/>
            <a:ext cx="368881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Pause in the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text</a:t>
            </a:r>
            <a:endParaRPr lang="fr-FR" err="1">
              <a:solidFill>
                <a:schemeClr val="bg1"/>
              </a:solidFill>
              <a:latin typeface="VCR OSD Mono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8D8AADA-B6C7-F997-A821-482732861C6E}"/>
              </a:ext>
            </a:extLst>
          </p:cNvPr>
          <p:cNvSpPr txBox="1"/>
          <p:nvPr/>
        </p:nvSpPr>
        <p:spPr>
          <a:xfrm>
            <a:off x="3929349" y="3130626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Timer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time</a:t>
            </a:r>
            <a:endParaRPr lang="fr-FR">
              <a:solidFill>
                <a:schemeClr val="bg1"/>
              </a:solidFill>
              <a:latin typeface="VCR OSD Mono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0870701-CDCA-59E1-0A34-88E0134387A5}"/>
              </a:ext>
            </a:extLst>
          </p:cNvPr>
          <p:cNvSpPr txBox="1"/>
          <p:nvPr/>
        </p:nvSpPr>
        <p:spPr>
          <a:xfrm>
            <a:off x="3929348" y="3809999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Scene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names</a:t>
            </a:r>
            <a:endParaRPr lang="fr-FR" err="1">
              <a:solidFill>
                <a:schemeClr val="bg1"/>
              </a:solidFill>
              <a:latin typeface="VCR OSD Mono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35881E1-D8BC-71F2-FF3F-9BD01C90D31B}"/>
              </a:ext>
            </a:extLst>
          </p:cNvPr>
          <p:cNvSpPr txBox="1"/>
          <p:nvPr/>
        </p:nvSpPr>
        <p:spPr>
          <a:xfrm>
            <a:off x="3929349" y="4489373"/>
            <a:ext cx="344093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Connection bars</a:t>
            </a:r>
            <a:endParaRPr lang="fr-FR">
              <a:solidFill>
                <a:schemeClr val="bg1"/>
              </a:solidFill>
              <a:latin typeface="VCR OSD Mono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75EE84A-17AA-65A2-CDD1-E8ECF993B228}"/>
              </a:ext>
            </a:extLst>
          </p:cNvPr>
          <p:cNvSpPr txBox="1"/>
          <p:nvPr/>
        </p:nvSpPr>
        <p:spPr>
          <a:xfrm>
            <a:off x="3929348" y="5168746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Beep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sound</a:t>
            </a:r>
            <a:endParaRPr lang="fr-FR" err="1">
              <a:solidFill>
                <a:schemeClr val="bg1"/>
              </a:solidFill>
              <a:latin typeface="VCR OSD Mono"/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9F528CA-6BC2-5F8F-2691-4E2B82CBB1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2687" b="-9513"/>
          <a:stretch/>
        </p:blipFill>
        <p:spPr>
          <a:xfrm>
            <a:off x="6339425" y="1653664"/>
            <a:ext cx="2614530" cy="536263"/>
          </a:xfrm>
          <a:prstGeom prst="rect">
            <a:avLst/>
          </a:prstGeom>
        </p:spPr>
      </p:pic>
      <p:pic>
        <p:nvPicPr>
          <p:cNvPr id="15" name="Image 14" descr="Une image contenant capture d’écran, Rectangle, affichage, carré&#10;&#10;Description générée automatiquement">
            <a:extLst>
              <a:ext uri="{FF2B5EF4-FFF2-40B4-BE49-F238E27FC236}">
                <a16:creationId xmlns:a16="http://schemas.microsoft.com/office/drawing/2014/main" id="{8CCFAC9F-0662-76A7-17E1-757107BF11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0701" y="5058580"/>
            <a:ext cx="1464308" cy="1263423"/>
          </a:xfrm>
          <a:prstGeom prst="rect">
            <a:avLst/>
          </a:prstGeom>
        </p:spPr>
      </p:pic>
      <p:pic>
        <p:nvPicPr>
          <p:cNvPr id="16" name="Image 15" descr="Une image contenant texte, capture d’écran, Police, diagramme&#10;&#10;Description générée automatiquement">
            <a:extLst>
              <a:ext uri="{FF2B5EF4-FFF2-40B4-BE49-F238E27FC236}">
                <a16:creationId xmlns:a16="http://schemas.microsoft.com/office/drawing/2014/main" id="{96730A47-FCD8-4507-906B-30D202F16C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5738" y="2115117"/>
            <a:ext cx="4590361" cy="2829742"/>
          </a:xfrm>
          <a:prstGeom prst="rect">
            <a:avLst/>
          </a:prstGeom>
        </p:spPr>
      </p:pic>
      <p:sp>
        <p:nvSpPr>
          <p:cNvPr id="18" name="Titre 1">
            <a:extLst>
              <a:ext uri="{FF2B5EF4-FFF2-40B4-BE49-F238E27FC236}">
                <a16:creationId xmlns:a16="http://schemas.microsoft.com/office/drawing/2014/main" id="{6BC45D24-2FE1-BA79-1B2A-BB1444444749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26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672737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7" grpId="0"/>
      <p:bldP spid="9" grpId="0"/>
      <p:bldP spid="10" grpId="0"/>
      <p:bldP spid="12" grpId="0"/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58E6E-F192-03DE-651F-B19C41D39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92D9DD4-1F9F-690A-F09F-F453090A1A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DA4E965-C8D1-68C4-2820-B334469A6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Image 8" descr="Une image contenant texte, capture d’écran, affichage, Rectangle&#10;&#10;Description générée automatiquement">
            <a:extLst>
              <a:ext uri="{FF2B5EF4-FFF2-40B4-BE49-F238E27FC236}">
                <a16:creationId xmlns:a16="http://schemas.microsoft.com/office/drawing/2014/main" id="{57C26307-614C-968D-33D5-10D7E2582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" y="2834096"/>
            <a:ext cx="12001500" cy="3114675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CA897B22-5841-EBC9-2963-A2F03FE169C3}"/>
              </a:ext>
            </a:extLst>
          </p:cNvPr>
          <p:cNvSpPr txBox="1"/>
          <p:nvPr/>
        </p:nvSpPr>
        <p:spPr>
          <a:xfrm>
            <a:off x="275421" y="1288864"/>
            <a:ext cx="633512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Gameplay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length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/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Replayability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: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FAA0F53-693B-3C67-A311-F579E64A41EF}"/>
              </a:ext>
            </a:extLst>
          </p:cNvPr>
          <p:cNvSpPr txBox="1"/>
          <p:nvPr/>
        </p:nvSpPr>
        <p:spPr>
          <a:xfrm>
            <a:off x="550118" y="2015116"/>
            <a:ext cx="633512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About 1-2 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hours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of Gameplay</a:t>
            </a:r>
            <a:endParaRPr lang="fr-FR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D6216F3-B676-C155-1FBA-D89939B545FA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Gameplay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E0D0CF6B-590A-6A49-F372-A03B4495856D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27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300511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8BB21C-342A-9E65-E1D9-49A8107C5B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8964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6862E00-A2FD-4A9E-C519-2092B0B1D7AE}"/>
              </a:ext>
            </a:extLst>
          </p:cNvPr>
          <p:cNvSpPr txBox="1"/>
          <p:nvPr/>
        </p:nvSpPr>
        <p:spPr>
          <a:xfrm>
            <a:off x="746132" y="1600847"/>
            <a:ext cx="255224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4 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Chapters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:</a:t>
            </a:r>
            <a:endParaRPr lang="fr-FR" sz="2400" err="1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A58AB64-486E-04F7-03ED-96A32D643BFC}"/>
              </a:ext>
            </a:extLst>
          </p:cNvPr>
          <p:cNvSpPr txBox="1"/>
          <p:nvPr/>
        </p:nvSpPr>
        <p:spPr>
          <a:xfrm>
            <a:off x="1107921" y="2065662"/>
            <a:ext cx="1062025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1 Intro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chapter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 </a:t>
            </a: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3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Chapters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to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choose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from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for the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rest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of the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adventure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 </a:t>
            </a: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4486697C-C603-40C3-CCC2-C6539E1C28E5}"/>
              </a:ext>
            </a:extLst>
          </p:cNvPr>
          <p:cNvSpPr txBox="1"/>
          <p:nvPr/>
        </p:nvSpPr>
        <p:spPr>
          <a:xfrm>
            <a:off x="749872" y="3268337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450+ 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3C9DB63-A1B8-6258-2F6F-CDB103E4951E}"/>
              </a:ext>
            </a:extLst>
          </p:cNvPr>
          <p:cNvSpPr txBox="1"/>
          <p:nvPr/>
        </p:nvSpPr>
        <p:spPr>
          <a:xfrm>
            <a:off x="749871" y="4103669"/>
            <a:ext cx="223746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9 Ends:</a:t>
            </a:r>
            <a:endParaRPr lang="fr-FR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E339CC8-6432-8B29-4908-8BCA88FF744F}"/>
              </a:ext>
            </a:extLst>
          </p:cNvPr>
          <p:cNvSpPr txBox="1"/>
          <p:nvPr/>
        </p:nvSpPr>
        <p:spPr>
          <a:xfrm>
            <a:off x="1338531" y="4535491"/>
            <a:ext cx="3940627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3 Good </a:t>
            </a:r>
            <a:r>
              <a:rPr lang="fr-FR" sz="16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Endings</a:t>
            </a:r>
            <a:endParaRPr lang="fr-FR" sz="16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r>
              <a:rPr lang="fr-FR" sz="16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3 Bad </a:t>
            </a:r>
            <a:r>
              <a:rPr lang="fr-FR" sz="16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Endings</a:t>
            </a:r>
            <a:endParaRPr lang="fr-FR" sz="16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r>
              <a:rPr lang="fr-FR" sz="16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3 Neutral </a:t>
            </a:r>
            <a:r>
              <a:rPr lang="fr-FR" sz="16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Endings</a:t>
            </a:r>
            <a:endParaRPr lang="fr-FR" sz="16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r>
              <a:rPr lang="fr-FR" sz="16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Multiple Game Over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13BD613-442E-691B-1A41-34EDD86F5EFF}"/>
              </a:ext>
            </a:extLst>
          </p:cNvPr>
          <p:cNvSpPr txBox="1"/>
          <p:nvPr/>
        </p:nvSpPr>
        <p:spPr>
          <a:xfrm>
            <a:off x="749871" y="5737837"/>
            <a:ext cx="278243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1000+ Lines</a:t>
            </a:r>
            <a:endParaRPr lang="fr-FR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2" name="Image 1" descr="Une image contenant diagramme, ligne, Plan, conception&#10;&#10;Description générée automatiquement">
            <a:extLst>
              <a:ext uri="{FF2B5EF4-FFF2-40B4-BE49-F238E27FC236}">
                <a16:creationId xmlns:a16="http://schemas.microsoft.com/office/drawing/2014/main" id="{8083CC25-3382-7B0A-F1DE-D8BE9877A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270" y="3025225"/>
            <a:ext cx="6582887" cy="307375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506CD8B-CFD9-ABD0-25BD-E2DCE062183C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Content of the Game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8D2E72E-FD5E-AC52-8926-B09A2823F4D9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28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4087642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5" grpId="0"/>
      <p:bldP spid="17" grpId="0"/>
      <p:bldP spid="1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D4AE7-EF9D-8F1D-CF14-0499960B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F36CD5B-3E00-5552-C803-3DFE3A702D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D5F107-D095-58BD-3EC3-F6F822784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7B6C9EF-98B8-F9E5-B9EB-6E80FFCEF018}"/>
              </a:ext>
            </a:extLst>
          </p:cNvPr>
          <p:cNvSpPr txBox="1"/>
          <p:nvPr/>
        </p:nvSpPr>
        <p:spPr>
          <a:xfrm>
            <a:off x="486578" y="1551542"/>
            <a:ext cx="867269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Approximately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one meeting per </a:t>
            </a:r>
            <a:r>
              <a:rPr lang="en-US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week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 on Discord</a:t>
            </a: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pic>
        <p:nvPicPr>
          <p:cNvPr id="5" name="Image 4" descr="Fichier:Discord Logo sans texte.svg — Wikipédia">
            <a:extLst>
              <a:ext uri="{FF2B5EF4-FFF2-40B4-BE49-F238E27FC236}">
                <a16:creationId xmlns:a16="http://schemas.microsoft.com/office/drawing/2014/main" id="{3317E3BF-6B7C-1972-AFE7-93B7F2EE2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772" y="1006038"/>
            <a:ext cx="1369719" cy="154743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F84AE61-D821-6D6F-37C1-40A8F989C055}"/>
              </a:ext>
            </a:extLst>
          </p:cNvPr>
          <p:cNvSpPr txBox="1"/>
          <p:nvPr/>
        </p:nvSpPr>
        <p:spPr>
          <a:xfrm>
            <a:off x="486578" y="2758389"/>
            <a:ext cx="855516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Lots of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testing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and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playtesting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sessions</a:t>
            </a: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864CD40-B884-199F-0AED-8E0AF01F5F5D}"/>
              </a:ext>
            </a:extLst>
          </p:cNvPr>
          <p:cNvSpPr txBox="1"/>
          <p:nvPr/>
        </p:nvSpPr>
        <p:spPr>
          <a:xfrm>
            <a:off x="486577" y="3956890"/>
            <a:ext cx="867519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We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added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features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as the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project</a:t>
            </a:r>
            <a:r>
              <a:rPr lang="fr-FR" sz="2400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+mn-lt"/>
                <a:cs typeface="+mn-lt"/>
              </a:rPr>
              <a:t>progressed</a:t>
            </a:r>
            <a:endParaRPr lang="fr-FR" err="1">
              <a:solidFill>
                <a:schemeClr val="bg1"/>
              </a:solidFill>
              <a:latin typeface="VCR OSD Mono"/>
            </a:endParaRPr>
          </a:p>
        </p:txBody>
      </p:sp>
      <p:pic>
        <p:nvPicPr>
          <p:cNvPr id="3" name="Image 2" descr="Une image contenant capture d’écran, Rectangle, Graphique, conception&#10;&#10;Description générée automatiquement">
            <a:extLst>
              <a:ext uri="{FF2B5EF4-FFF2-40B4-BE49-F238E27FC236}">
                <a16:creationId xmlns:a16="http://schemas.microsoft.com/office/drawing/2014/main" id="{5E28D734-ED60-4F2E-7AD6-8C7DC9B544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32" y="5394156"/>
            <a:ext cx="6402676" cy="84865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481A416-33CE-0BC1-20C5-448AB75A949C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Organization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pic>
        <p:nvPicPr>
          <p:cNvPr id="12" name="Image 11" descr="Une image contenant symbole, capture d’écran, conception, pixel&#10;&#10;Description générée automatiquement">
            <a:extLst>
              <a:ext uri="{FF2B5EF4-FFF2-40B4-BE49-F238E27FC236}">
                <a16:creationId xmlns:a16="http://schemas.microsoft.com/office/drawing/2014/main" id="{D7E31F7F-E804-F03D-D4E0-48B35B9C4D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474" y="4743327"/>
            <a:ext cx="1416326" cy="1428750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AFE4C24-54A9-8B54-BAAC-78E8FE7B4284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29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3141249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22312-F365-17B0-F6E5-F40DCA2A6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E3074637-F60F-A53D-6907-AEA7D6808E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F3234C0-8110-E371-E87D-10E0153237CB}"/>
              </a:ext>
            </a:extLst>
          </p:cNvPr>
          <p:cNvSpPr txBox="1"/>
          <p:nvPr/>
        </p:nvSpPr>
        <p:spPr>
          <a:xfrm>
            <a:off x="4597560" y="2893726"/>
            <a:ext cx="715304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Make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that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affect the story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E0F6C0F-BF07-141F-F404-CB0130EE4657}"/>
              </a:ext>
            </a:extLst>
          </p:cNvPr>
          <p:cNvSpPr txBox="1"/>
          <p:nvPr/>
        </p:nvSpPr>
        <p:spPr>
          <a:xfrm>
            <a:off x="4597560" y="3517788"/>
            <a:ext cx="7218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It's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a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interractive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stories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with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text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and illustration</a:t>
            </a:r>
            <a:endParaRPr lang="fr-FR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521550A-C3A5-7037-5798-02E15B7D21F7}"/>
              </a:ext>
            </a:extLst>
          </p:cNvPr>
          <p:cNvSpPr txBox="1"/>
          <p:nvPr/>
        </p:nvSpPr>
        <p:spPr>
          <a:xfrm>
            <a:off x="4597560" y="4470631"/>
            <a:ext cx="715304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Fixed</a:t>
            </a:r>
            <a:r>
              <a:rPr lang="fr-FR" sz="2400" b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plot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and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limited</a:t>
            </a:r>
            <a:r>
              <a:rPr lang="fr-FR" sz="2400" b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endings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EA8C2D1-4B5D-7349-285B-762D3BF35D1E}"/>
              </a:ext>
            </a:extLst>
          </p:cNvPr>
          <p:cNvSpPr txBox="1"/>
          <p:nvPr/>
        </p:nvSpPr>
        <p:spPr>
          <a:xfrm>
            <a:off x="4597560" y="5158776"/>
            <a:ext cx="715304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Explore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different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paths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and scenarios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26C458B-3B09-ED14-B3B8-B895F7177F34}"/>
              </a:ext>
            </a:extLst>
          </p:cNvPr>
          <p:cNvSpPr txBox="1"/>
          <p:nvPr/>
        </p:nvSpPr>
        <p:spPr>
          <a:xfrm>
            <a:off x="4595746" y="1939412"/>
            <a:ext cx="715304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Video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version of the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choose-your-own-adventure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books</a:t>
            </a:r>
          </a:p>
        </p:txBody>
      </p:sp>
      <p:pic>
        <p:nvPicPr>
          <p:cNvPr id="5" name="Image 4" descr="Trial of Champions (Fighting Fantasy Gamebook 12)">
            <a:extLst>
              <a:ext uri="{FF2B5EF4-FFF2-40B4-BE49-F238E27FC236}">
                <a16:creationId xmlns:a16="http://schemas.microsoft.com/office/drawing/2014/main" id="{0F37AFC9-7C54-8195-57BC-0CDB93692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140" y="1271815"/>
            <a:ext cx="3063289" cy="494029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44F6F24C-B1F6-A8C1-0288-AA1A0F7517B2}"/>
              </a:ext>
            </a:extLst>
          </p:cNvPr>
          <p:cNvSpPr txBox="1"/>
          <p:nvPr/>
        </p:nvSpPr>
        <p:spPr>
          <a:xfrm>
            <a:off x="2511522" y="271501"/>
            <a:ext cx="715837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What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is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a </a:t>
            </a:r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Gamebook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?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F76FFAD3-D9DA-2AC0-2E00-584C03A68FE6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03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2616015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10" grpId="0"/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BBF0E-5AF1-9AF1-8FC6-CCEAB8496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0EFCCAA1-3E69-8EB0-233B-CF27745169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463340D-5A38-672E-4205-340D8B94C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 2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B0402DF6-A501-F526-CCED-EEA25E7C1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529" y="956066"/>
            <a:ext cx="7992525" cy="2473745"/>
          </a:xfrm>
          <a:prstGeom prst="rect">
            <a:avLst/>
          </a:prstGeom>
        </p:spPr>
      </p:pic>
      <p:pic>
        <p:nvPicPr>
          <p:cNvPr id="4" name="Image 3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6F5F526D-A609-2312-DC41-CD27882ED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7524" y="3579937"/>
            <a:ext cx="8001588" cy="2511052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186B283-626B-CABC-E697-D585A8F98EB7}"/>
              </a:ext>
            </a:extLst>
          </p:cNvPr>
          <p:cNvSpPr txBox="1"/>
          <p:nvPr/>
        </p:nvSpPr>
        <p:spPr>
          <a:xfrm>
            <a:off x="166611" y="4580726"/>
            <a:ext cx="384613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Milestone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Examples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: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6D7B5E9-C2EC-0E32-4F21-D4CAF116122D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Organization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3C79C797-ED4B-9622-3AED-CEEAD02F2B5C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30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239546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D9FC6C0D-A46E-7BC9-273C-87AB48D14D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8" name="Image 17" descr="Une image contenant texte, capture d’écran, Police, logiciel&#10;&#10;Description générée automatiquement">
            <a:extLst>
              <a:ext uri="{FF2B5EF4-FFF2-40B4-BE49-F238E27FC236}">
                <a16:creationId xmlns:a16="http://schemas.microsoft.com/office/drawing/2014/main" id="{42DCEC78-F2DA-A03F-AF1B-AAE6C6543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7362" y="2182736"/>
            <a:ext cx="5345875" cy="301702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08DA1C-C665-5ABA-6F18-E133BA236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604" y="1281339"/>
            <a:ext cx="5359728" cy="5512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Game Interface v1 :</a:t>
            </a:r>
            <a:endParaRPr lang="fr-FR" sz="2400">
              <a:latin typeface="VCR OSD Mono"/>
            </a:endParaRPr>
          </a:p>
          <a:p>
            <a:endParaRPr lang="fr-FR">
              <a:solidFill>
                <a:srgbClr val="FFFFFF"/>
              </a:solidFill>
              <a:ea typeface="Calibri"/>
              <a:cs typeface="Calibri"/>
            </a:endParaRPr>
          </a:p>
        </p:txBody>
      </p:sp>
      <p:pic>
        <p:nvPicPr>
          <p:cNvPr id="14" name="Image 13" descr="Une image contenant texte,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FCAB967A-CA96-9EAB-3367-2ADAAFD3E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570" y="2185176"/>
            <a:ext cx="5353793" cy="301214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8597A933-5FB7-8D36-289B-1A64A63B8388}"/>
              </a:ext>
            </a:extLst>
          </p:cNvPr>
          <p:cNvSpPr txBox="1">
            <a:spLocks/>
          </p:cNvSpPr>
          <p:nvPr/>
        </p:nvSpPr>
        <p:spPr>
          <a:xfrm>
            <a:off x="6344392" y="1285297"/>
            <a:ext cx="5349831" cy="551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Game Interface v2 :</a:t>
            </a:r>
            <a:endParaRPr lang="fr-FR" sz="2400">
              <a:solidFill>
                <a:srgbClr val="000000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887E804-E002-B2DD-FC0B-241041653A06}"/>
              </a:ext>
            </a:extLst>
          </p:cNvPr>
          <p:cNvSpPr txBox="1">
            <a:spLocks/>
          </p:cNvSpPr>
          <p:nvPr/>
        </p:nvSpPr>
        <p:spPr>
          <a:xfrm>
            <a:off x="2969821" y="5629687"/>
            <a:ext cx="6240482" cy="986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err="1">
                <a:solidFill>
                  <a:srgbClr val="FFFFFF"/>
                </a:solidFill>
                <a:latin typeface="VCR OSD Mono"/>
                <a:cs typeface="Calibri"/>
              </a:rPr>
              <a:t>Problem</a:t>
            </a:r>
            <a:r>
              <a:rPr lang="fr-FR" sz="2400" b="1">
                <a:solidFill>
                  <a:srgbClr val="FFFFFF"/>
                </a:solidFill>
                <a:latin typeface="VCR OSD Mono"/>
                <a:cs typeface="Calibri"/>
              </a:rPr>
              <a:t> of the menu on the right</a:t>
            </a:r>
          </a:p>
          <a:p>
            <a:pPr marL="0" indent="0" algn="ctr">
              <a:buNone/>
            </a:pPr>
            <a:r>
              <a:rPr lang="fr-FR" sz="2400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(</a:t>
            </a:r>
            <a:r>
              <a:rPr lang="fr-FR" sz="2400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Text</a:t>
            </a:r>
            <a:r>
              <a:rPr lang="fr-FR" sz="2400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 on the interface)</a:t>
            </a:r>
          </a:p>
          <a:p>
            <a:endParaRPr lang="fr-FR" sz="240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D889BE3-1593-E087-D811-8DE39318ECDB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Problems</a:t>
            </a:r>
            <a:r>
              <a:rPr lang="fr-FR" sz="4400" b="1" u="sng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4400" b="1" u="sng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Encountered</a:t>
            </a:r>
            <a:endParaRPr lang="fr-FR" err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B28E82D-CC57-48A9-8CF2-E46500747792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31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3217626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EE5E8-C637-D5BF-4EB5-DE8BD8278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AAAD0853-040D-D05A-C457-BED08B0D55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9689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E41E9B-A912-4728-322A-F24154F26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6772" y="1350612"/>
            <a:ext cx="1747653" cy="45227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2400" err="1">
                <a:solidFill>
                  <a:srgbClr val="FFFFFF"/>
                </a:solidFill>
                <a:latin typeface="VCR OSD Mono"/>
                <a:cs typeface="Calibri"/>
              </a:rPr>
              <a:t>Timer</a:t>
            </a: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 :</a:t>
            </a:r>
            <a:endParaRPr lang="fr-FR" sz="2400" err="1">
              <a:solidFill>
                <a:srgbClr val="FFFFFF"/>
              </a:solidFill>
              <a:latin typeface="VCR OSD Mono"/>
              <a:ea typeface="Calibri"/>
              <a:cs typeface="Calibri"/>
            </a:endParaRPr>
          </a:p>
          <a:p>
            <a:pPr algn="ctr"/>
            <a:endParaRPr lang="fr-FR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E637EF00-1492-06A2-6523-993499D12139}"/>
              </a:ext>
            </a:extLst>
          </p:cNvPr>
          <p:cNvSpPr txBox="1">
            <a:spLocks/>
          </p:cNvSpPr>
          <p:nvPr/>
        </p:nvSpPr>
        <p:spPr>
          <a:xfrm>
            <a:off x="7512133" y="1354570"/>
            <a:ext cx="1747653" cy="4522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Time :</a:t>
            </a:r>
            <a:endParaRPr lang="fr-FR" sz="2400" err="1">
              <a:solidFill>
                <a:srgbClr val="FFFFFF"/>
              </a:solidFill>
              <a:latin typeface="VCR OSD Mono"/>
              <a:ea typeface="Calibri"/>
              <a:cs typeface="Calibri"/>
            </a:endParaRPr>
          </a:p>
          <a:p>
            <a:pPr algn="ctr"/>
            <a:endParaRPr lang="fr-FR">
              <a:solidFill>
                <a:srgbClr val="FFFFFF"/>
              </a:solidFill>
              <a:ea typeface="Calibri"/>
              <a:cs typeface="Calibri"/>
            </a:endParaRPr>
          </a:p>
        </p:txBody>
      </p:sp>
      <p:pic>
        <p:nvPicPr>
          <p:cNvPr id="15" name="Image 14" descr="Une image contenant Police, Graphique, logo, symbole&#10;&#10;Description générée automatiquement">
            <a:extLst>
              <a:ext uri="{FF2B5EF4-FFF2-40B4-BE49-F238E27FC236}">
                <a16:creationId xmlns:a16="http://schemas.microsoft.com/office/drawing/2014/main" id="{CEDA67D8-D2BC-CE40-2021-25016321D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734" y="2495242"/>
            <a:ext cx="6366532" cy="2589932"/>
          </a:xfrm>
          <a:prstGeom prst="rect">
            <a:avLst/>
          </a:prstGeom>
        </p:spPr>
      </p:pic>
      <p:sp>
        <p:nvSpPr>
          <p:cNvPr id="24" name="Espace réservé du contenu 2">
            <a:extLst>
              <a:ext uri="{FF2B5EF4-FFF2-40B4-BE49-F238E27FC236}">
                <a16:creationId xmlns:a16="http://schemas.microsoft.com/office/drawing/2014/main" id="{E7DF85E0-A67F-C92E-2E15-5940C71699E8}"/>
              </a:ext>
            </a:extLst>
          </p:cNvPr>
          <p:cNvSpPr txBox="1">
            <a:spLocks/>
          </p:cNvSpPr>
          <p:nvPr/>
        </p:nvSpPr>
        <p:spPr>
          <a:xfrm>
            <a:off x="1079665" y="5649479"/>
            <a:ext cx="9664532" cy="986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err="1">
                <a:solidFill>
                  <a:srgbClr val="FFFFFF"/>
                </a:solidFill>
                <a:latin typeface="VCR OSD Mono"/>
                <a:cs typeface="Calibri"/>
              </a:rPr>
              <a:t>Problem</a:t>
            </a:r>
            <a:r>
              <a:rPr lang="fr-FR" sz="2400" b="1">
                <a:solidFill>
                  <a:srgbClr val="FFFFFF"/>
                </a:solidFill>
                <a:latin typeface="VCR OSD Mono"/>
                <a:cs typeface="Calibri"/>
              </a:rPr>
              <a:t> of the </a:t>
            </a:r>
            <a:r>
              <a:rPr lang="fr-FR" sz="2400" b="1" err="1">
                <a:solidFill>
                  <a:srgbClr val="FFFFFF"/>
                </a:solidFill>
                <a:latin typeface="VCR OSD Mono"/>
                <a:cs typeface="Calibri"/>
              </a:rPr>
              <a:t>cursor</a:t>
            </a:r>
            <a:endParaRPr lang="fr-FR" sz="2400" b="1" err="1">
              <a:solidFill>
                <a:srgbClr val="FFFFFF"/>
              </a:solidFill>
              <a:latin typeface="VCR OSD Mono"/>
              <a:ea typeface="Calibri"/>
              <a:cs typeface="Calibri"/>
            </a:endParaRPr>
          </a:p>
          <a:p>
            <a:pPr marL="0" indent="0" algn="ctr">
              <a:buNone/>
            </a:pPr>
            <a:r>
              <a:rPr lang="fr-FR" sz="2400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(Multiple changes on the interface at the </a:t>
            </a:r>
            <a:r>
              <a:rPr lang="fr-FR" sz="2400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same</a:t>
            </a:r>
            <a:r>
              <a:rPr lang="fr-FR" sz="2400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 time)</a:t>
            </a:r>
            <a:endParaRPr lang="fr-FR" sz="2600" b="1">
              <a:solidFill>
                <a:srgbClr val="FFFFFF"/>
              </a:solidFill>
              <a:latin typeface="VCR OSD Mono"/>
              <a:ea typeface="Calibri"/>
              <a:cs typeface="Calibri"/>
            </a:endParaRPr>
          </a:p>
          <a:p>
            <a:endParaRPr lang="fr-FR" sz="240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E732B00-4E09-3361-382C-C89EB548B7A3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Problems</a:t>
            </a:r>
            <a:r>
              <a:rPr lang="fr-FR" sz="4400" b="1" u="sng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4400" b="1" u="sng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Encountered</a:t>
            </a:r>
            <a:endParaRPr lang="fr-FR" err="1"/>
          </a:p>
        </p:txBody>
      </p:sp>
      <p:pic>
        <p:nvPicPr>
          <p:cNvPr id="7" name="Image 6" descr="Une image contenant symbole, capture d’écran, conception, pixel&#10;&#10;Description générée automatiquement">
            <a:extLst>
              <a:ext uri="{FF2B5EF4-FFF2-40B4-BE49-F238E27FC236}">
                <a16:creationId xmlns:a16="http://schemas.microsoft.com/office/drawing/2014/main" id="{C97E2D91-A4BF-CCA0-FE19-5E87D43DB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956" y="1822457"/>
            <a:ext cx="3646220" cy="3678204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200651EE-829E-F897-9AF1-C5291F18C76F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32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3634857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475DC-6FB7-F55D-D3D1-0AA02E8F6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64D4794-513B-7FF7-CFED-915D6784D06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8A9B4A-3A04-E8F4-3F83-CA73DACFE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1290" y="1004248"/>
            <a:ext cx="3697185" cy="5116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2400" err="1">
                <a:solidFill>
                  <a:schemeClr val="bg1"/>
                </a:solidFill>
                <a:latin typeface="VCR OSD Mono"/>
                <a:cs typeface="Calibri"/>
              </a:rPr>
              <a:t>Glitched</a:t>
            </a:r>
            <a:r>
              <a:rPr lang="fr-FR" sz="2400">
                <a:solidFill>
                  <a:schemeClr val="bg1"/>
                </a:solidFill>
                <a:latin typeface="VCR OSD Mono"/>
                <a:cs typeface="Calibri"/>
              </a:rPr>
              <a:t> </a:t>
            </a:r>
            <a:r>
              <a:rPr lang="fr-FR" sz="2400" err="1">
                <a:solidFill>
                  <a:schemeClr val="bg1"/>
                </a:solidFill>
                <a:latin typeface="VCR OSD Mono"/>
                <a:cs typeface="Calibri"/>
              </a:rPr>
              <a:t>text</a:t>
            </a:r>
            <a:r>
              <a:rPr lang="fr-FR" sz="2400">
                <a:solidFill>
                  <a:schemeClr val="bg1"/>
                </a:solidFill>
                <a:latin typeface="VCR OSD Mono"/>
                <a:cs typeface="Calibri"/>
              </a:rPr>
              <a:t> :</a:t>
            </a:r>
            <a:endParaRPr lang="fr-FR" sz="2400" err="1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pPr algn="ctr"/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pic>
        <p:nvPicPr>
          <p:cNvPr id="5" name="Image 4" descr="Une image contenant Police, texte, Graphique, graphisme&#10;&#10;Description générée automatiquement">
            <a:extLst>
              <a:ext uri="{FF2B5EF4-FFF2-40B4-BE49-F238E27FC236}">
                <a16:creationId xmlns:a16="http://schemas.microsoft.com/office/drawing/2014/main" id="{DC089D44-E219-05E4-643E-B22859F34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789" y="1666553"/>
            <a:ext cx="3692945" cy="3692945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B1951036-025C-D9A2-D6D3-09836649AF8B}"/>
              </a:ext>
            </a:extLst>
          </p:cNvPr>
          <p:cNvSpPr txBox="1">
            <a:spLocks/>
          </p:cNvSpPr>
          <p:nvPr/>
        </p:nvSpPr>
        <p:spPr>
          <a:xfrm>
            <a:off x="1069769" y="5659375"/>
            <a:ext cx="9664532" cy="986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err="1">
                <a:solidFill>
                  <a:srgbClr val="FFFFFF"/>
                </a:solidFill>
                <a:latin typeface="VCR OSD Mono"/>
                <a:cs typeface="Calibri"/>
              </a:rPr>
              <a:t>Problem</a:t>
            </a:r>
            <a:r>
              <a:rPr lang="fr-FR" sz="2400" b="1">
                <a:solidFill>
                  <a:srgbClr val="FFFFFF"/>
                </a:solidFill>
                <a:latin typeface="VCR OSD Mono"/>
                <a:cs typeface="Calibri"/>
              </a:rPr>
              <a:t> of the </a:t>
            </a:r>
            <a:r>
              <a:rPr lang="fr-FR" sz="2400" b="1" err="1">
                <a:solidFill>
                  <a:srgbClr val="FFFFFF"/>
                </a:solidFill>
                <a:latin typeface="VCR OSD Mono"/>
                <a:cs typeface="Calibri"/>
              </a:rPr>
              <a:t>cursor</a:t>
            </a:r>
            <a:r>
              <a:rPr lang="fr-FR" sz="2400" b="1">
                <a:solidFill>
                  <a:srgbClr val="FFFFFF"/>
                </a:solidFill>
                <a:latin typeface="VCR OSD Mono"/>
                <a:cs typeface="Calibri"/>
              </a:rPr>
              <a:t> &amp; </a:t>
            </a:r>
            <a:r>
              <a:rPr lang="fr-FR" sz="2400" b="1" err="1">
                <a:solidFill>
                  <a:srgbClr val="FFFFFF"/>
                </a:solidFill>
                <a:latin typeface="VCR OSD Mono"/>
                <a:cs typeface="Calibri"/>
              </a:rPr>
              <a:t>Difficulties</a:t>
            </a:r>
            <a:endParaRPr lang="fr-FR" sz="2400" b="1">
              <a:solidFill>
                <a:srgbClr val="FFFFFF"/>
              </a:solidFill>
              <a:latin typeface="VCR OSD Mono"/>
              <a:cs typeface="Calibri"/>
            </a:endParaRPr>
          </a:p>
          <a:p>
            <a:pPr marL="0" indent="0" algn="ctr">
              <a:buNone/>
            </a:pPr>
            <a:r>
              <a:rPr lang="fr-FR" sz="2400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(Multiple changes on the interface at the </a:t>
            </a:r>
            <a:r>
              <a:rPr lang="fr-FR" sz="2400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same</a:t>
            </a:r>
            <a:r>
              <a:rPr lang="fr-FR" sz="2400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 time)</a:t>
            </a:r>
          </a:p>
          <a:p>
            <a:endParaRPr lang="fr-FR" sz="2400">
              <a:solidFill>
                <a:srgbClr val="FFFFFF"/>
              </a:solidFill>
              <a:ea typeface="Calibri"/>
              <a:cs typeface="Calibri"/>
            </a:endParaRPr>
          </a:p>
        </p:txBody>
      </p:sp>
      <p:pic>
        <p:nvPicPr>
          <p:cNvPr id="11" name="Image 10" descr="Une image contenant texte, capture d’écran, Police, logiciel&#10;&#10;Description générée automatiquement">
            <a:extLst>
              <a:ext uri="{FF2B5EF4-FFF2-40B4-BE49-F238E27FC236}">
                <a16:creationId xmlns:a16="http://schemas.microsoft.com/office/drawing/2014/main" id="{6CD1D74D-D296-CD99-85CF-54D20743F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9" y="1668140"/>
            <a:ext cx="6563094" cy="3709747"/>
          </a:xfrm>
          <a:prstGeom prst="rect">
            <a:avLst/>
          </a:prstGeom>
        </p:spPr>
      </p:pic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F0D6E87D-6B36-D522-1928-B783411C0D8E}"/>
              </a:ext>
            </a:extLst>
          </p:cNvPr>
          <p:cNvSpPr txBox="1">
            <a:spLocks/>
          </p:cNvSpPr>
          <p:nvPr/>
        </p:nvSpPr>
        <p:spPr>
          <a:xfrm>
            <a:off x="258288" y="1008206"/>
            <a:ext cx="6567054" cy="511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>
                <a:solidFill>
                  <a:schemeClr val="bg1"/>
                </a:solidFill>
                <a:latin typeface="VCR OSD Mono"/>
                <a:cs typeface="Calibri"/>
              </a:rPr>
              <a:t>Game Interface :</a:t>
            </a:r>
            <a:endParaRPr lang="fr-FR" sz="2400" err="1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pPr algn="ctr"/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79F09A7-1F67-0A40-AF8F-74220F55C90F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Problems</a:t>
            </a:r>
            <a:r>
              <a:rPr lang="fr-FR" sz="4400" b="1" u="sng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4400" b="1" u="sng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Encountered</a:t>
            </a:r>
            <a:endParaRPr lang="fr-FR" err="1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C79F18F-2C07-7C32-8F4B-ED7290ED1FF0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33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4007986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333F30-621F-25E2-6EF8-63EE386AB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4A2CA1CC-07C4-ECB9-1708-F6E1046013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E88F1F-20AB-FAF4-5E39-BF6938C6B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122" y="1588119"/>
            <a:ext cx="4627419" cy="52154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Inventory</a:t>
            </a:r>
            <a:endParaRPr lang="fr-FR" sz="2400">
              <a:solidFill>
                <a:srgbClr val="FFFFFF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80389C82-D7FB-14D7-A880-980EEB6FB035}"/>
              </a:ext>
            </a:extLst>
          </p:cNvPr>
          <p:cNvSpPr txBox="1">
            <a:spLocks/>
          </p:cNvSpPr>
          <p:nvPr/>
        </p:nvSpPr>
        <p:spPr>
          <a:xfrm>
            <a:off x="2900548" y="5639583"/>
            <a:ext cx="6379027" cy="986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err="1">
                <a:solidFill>
                  <a:srgbClr val="FFFFFF"/>
                </a:solidFill>
                <a:latin typeface="VCR OSD Mono"/>
                <a:cs typeface="Calibri"/>
              </a:rPr>
              <a:t>Problem</a:t>
            </a:r>
            <a:r>
              <a:rPr lang="fr-FR" sz="2400" b="1">
                <a:solidFill>
                  <a:srgbClr val="FFFFFF"/>
                </a:solidFill>
                <a:latin typeface="VCR OSD Mono"/>
                <a:cs typeface="Calibri"/>
              </a:rPr>
              <a:t> of Time</a:t>
            </a:r>
          </a:p>
          <a:p>
            <a:pPr marL="0" indent="0" algn="ctr">
              <a:buNone/>
            </a:pPr>
            <a:r>
              <a:rPr lang="fr-FR" sz="2400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(</a:t>
            </a:r>
            <a:r>
              <a:rPr lang="fr-FR" sz="2400" err="1">
                <a:solidFill>
                  <a:srgbClr val="FFFFFF"/>
                </a:solidFill>
                <a:latin typeface="VCR OSD Mono"/>
                <a:ea typeface="+mn-lt"/>
                <a:cs typeface="+mn-lt"/>
              </a:rPr>
              <a:t>Lack</a:t>
            </a:r>
            <a:r>
              <a:rPr lang="fr-FR" sz="2400">
                <a:solidFill>
                  <a:srgbClr val="FFFFFF"/>
                </a:solidFill>
                <a:latin typeface="VCR OSD Mono"/>
                <a:ea typeface="+mn-lt"/>
                <a:cs typeface="+mn-lt"/>
              </a:rPr>
              <a:t> of time</a:t>
            </a:r>
            <a:r>
              <a:rPr lang="fr-FR" sz="2400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)</a:t>
            </a:r>
          </a:p>
          <a:p>
            <a:endParaRPr lang="fr-FR" sz="240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C42D8C7E-7F2A-A931-FA8F-D75BE3F7EAF7}"/>
              </a:ext>
            </a:extLst>
          </p:cNvPr>
          <p:cNvSpPr txBox="1">
            <a:spLocks/>
          </p:cNvSpPr>
          <p:nvPr/>
        </p:nvSpPr>
        <p:spPr>
          <a:xfrm>
            <a:off x="6087093" y="1592076"/>
            <a:ext cx="4627419" cy="5215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err="1">
                <a:solidFill>
                  <a:srgbClr val="FFFFFF"/>
                </a:solidFill>
                <a:latin typeface="VCR OSD Mono"/>
                <a:cs typeface="Calibri"/>
              </a:rPr>
              <a:t>Character</a:t>
            </a: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 State</a:t>
            </a:r>
            <a:endParaRPr lang="fr-FR" sz="2400">
              <a:solidFill>
                <a:srgbClr val="FFFFFF"/>
              </a:solidFill>
              <a:latin typeface="VCR OSD Mono"/>
              <a:ea typeface="Calibri"/>
              <a:cs typeface="Calibri"/>
            </a:endParaRPr>
          </a:p>
        </p:txBody>
      </p:sp>
      <p:pic>
        <p:nvPicPr>
          <p:cNvPr id="13" name="Image 12" descr="RPG Inventory Icons pack #1 | 2D 图标 | Unity Asset Store">
            <a:extLst>
              <a:ext uri="{FF2B5EF4-FFF2-40B4-BE49-F238E27FC236}">
                <a16:creationId xmlns:a16="http://schemas.microsoft.com/office/drawing/2014/main" id="{87E6F81B-C8D3-D3F1-5CD6-763C728D2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530" y="2117892"/>
            <a:ext cx="4504704" cy="3404005"/>
          </a:xfrm>
          <a:prstGeom prst="rect">
            <a:avLst/>
          </a:prstGeom>
        </p:spPr>
      </p:pic>
      <p:pic>
        <p:nvPicPr>
          <p:cNvPr id="14" name="Image 13" descr="Icon Set Character Game Attributes Stock Vector - Illustration of ...">
            <a:extLst>
              <a:ext uri="{FF2B5EF4-FFF2-40B4-BE49-F238E27FC236}">
                <a16:creationId xmlns:a16="http://schemas.microsoft.com/office/drawing/2014/main" id="{EB938B90-002D-A20D-8DAC-1477D8C67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1828" y="2113403"/>
            <a:ext cx="4959926" cy="338329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30FB63D8-566E-CF19-2F86-615D1DA92315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Problems</a:t>
            </a:r>
            <a:r>
              <a:rPr lang="fr-FR" sz="4400" b="1" u="sng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4400" b="1" u="sng" err="1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Encountered</a:t>
            </a:r>
            <a:endParaRPr lang="fr-FR" err="1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21A9E628-DD8A-29CF-B937-BEE2B9AD9E9E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34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366594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apture d’écran, noir, Rectangle, monochrome&#10;&#10;Description générée automatiquement">
            <a:extLst>
              <a:ext uri="{FF2B5EF4-FFF2-40B4-BE49-F238E27FC236}">
                <a16:creationId xmlns:a16="http://schemas.microsoft.com/office/drawing/2014/main" id="{7CB3B8FF-BC3E-AC1F-EA55-5BC99B74A1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67" y="2"/>
            <a:ext cx="12189233" cy="6866963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5518962-4121-3B66-9886-4EED063CB6AF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Team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3EB3A42-FBBE-8062-2A4D-42CDF497A2DF}"/>
              </a:ext>
            </a:extLst>
          </p:cNvPr>
          <p:cNvSpPr txBox="1"/>
          <p:nvPr/>
        </p:nvSpPr>
        <p:spPr>
          <a:xfrm>
            <a:off x="687775" y="1152371"/>
            <a:ext cx="454055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6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 Designers :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7E4557D-D45E-6EEB-4495-129D16147E84}"/>
              </a:ext>
            </a:extLst>
          </p:cNvPr>
          <p:cNvSpPr txBox="1"/>
          <p:nvPr/>
        </p:nvSpPr>
        <p:spPr>
          <a:xfrm>
            <a:off x="6575665" y="1087056"/>
            <a:ext cx="503734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6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 </a:t>
            </a:r>
            <a:r>
              <a:rPr lang="fr-FR" sz="36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Programmers</a:t>
            </a:r>
            <a:r>
              <a:rPr lang="fr-FR" sz="36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:</a:t>
            </a:r>
          </a:p>
        </p:txBody>
      </p:sp>
      <p:pic>
        <p:nvPicPr>
          <p:cNvPr id="16" name="Espace réservé du contenu 15" descr="Une image contenant Visage humain, mur, personne, Front&#10;&#10;Description générée automatiquement">
            <a:extLst>
              <a:ext uri="{FF2B5EF4-FFF2-40B4-BE49-F238E27FC236}">
                <a16:creationId xmlns:a16="http://schemas.microsoft.com/office/drawing/2014/main" id="{1406F17C-20B7-4BAE-FC00-162832C845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611" t="21921" r="2222" b="5428"/>
          <a:stretch/>
        </p:blipFill>
        <p:spPr>
          <a:xfrm>
            <a:off x="6060819" y="1956747"/>
            <a:ext cx="1449671" cy="1782442"/>
          </a:xfrm>
          <a:prstGeom prst="rect">
            <a:avLst/>
          </a:prstGeom>
        </p:spPr>
      </p:pic>
      <p:pic>
        <p:nvPicPr>
          <p:cNvPr id="18" name="Image 17" descr="Une image contenant Visage humain, personne, habits, Barbe humaine&#10;&#10;Description générée automatiquement">
            <a:extLst>
              <a:ext uri="{FF2B5EF4-FFF2-40B4-BE49-F238E27FC236}">
                <a16:creationId xmlns:a16="http://schemas.microsoft.com/office/drawing/2014/main" id="{87F7097F-E5B7-9D5B-F7AA-FEC6A5DE85D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0033" t="33995" r="330" b="-248"/>
          <a:stretch/>
        </p:blipFill>
        <p:spPr>
          <a:xfrm>
            <a:off x="10349754" y="1913284"/>
            <a:ext cx="1482751" cy="1824030"/>
          </a:xfrm>
          <a:prstGeom prst="rect">
            <a:avLst/>
          </a:prstGeom>
        </p:spPr>
      </p:pic>
      <p:pic>
        <p:nvPicPr>
          <p:cNvPr id="3" name="Image 2" descr="image profil">
            <a:extLst>
              <a:ext uri="{FF2B5EF4-FFF2-40B4-BE49-F238E27FC236}">
                <a16:creationId xmlns:a16="http://schemas.microsoft.com/office/drawing/2014/main" id="{2235F975-19CA-DE93-B5DD-B059D676595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769" r="5769" b="-115"/>
          <a:stretch/>
        </p:blipFill>
        <p:spPr>
          <a:xfrm>
            <a:off x="6016918" y="4213691"/>
            <a:ext cx="1536284" cy="1757144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8B3B70F8-7B32-D5A4-E8C0-193951518AC9}"/>
              </a:ext>
            </a:extLst>
          </p:cNvPr>
          <p:cNvSpPr txBox="1"/>
          <p:nvPr/>
        </p:nvSpPr>
        <p:spPr>
          <a:xfrm>
            <a:off x="7555538" y="1917684"/>
            <a:ext cx="1696203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Florian</a:t>
            </a:r>
          </a:p>
          <a:p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MARTINS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8EC6755-7127-08C7-C783-1F605480A99E}"/>
              </a:ext>
            </a:extLst>
          </p:cNvPr>
          <p:cNvSpPr txBox="1"/>
          <p:nvPr/>
        </p:nvSpPr>
        <p:spPr>
          <a:xfrm>
            <a:off x="8696724" y="2922799"/>
            <a:ext cx="1696203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Adrien</a:t>
            </a:r>
            <a:endParaRPr lang="fr-FR"/>
          </a:p>
          <a:p>
            <a:pPr algn="r"/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LECHAT</a:t>
            </a:r>
          </a:p>
        </p:txBody>
      </p:sp>
      <p:pic>
        <p:nvPicPr>
          <p:cNvPr id="19" name="Image 18" descr="Une image contenant personne, Visage humain, habits, sourire&#10;&#10;Description générée automatiquement">
            <a:extLst>
              <a:ext uri="{FF2B5EF4-FFF2-40B4-BE49-F238E27FC236}">
                <a16:creationId xmlns:a16="http://schemas.microsoft.com/office/drawing/2014/main" id="{64DD2E0E-662A-DDDC-2967-A2434D838CF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9373" r="18482" b="15947"/>
          <a:stretch/>
        </p:blipFill>
        <p:spPr>
          <a:xfrm>
            <a:off x="1108199" y="1914568"/>
            <a:ext cx="1610229" cy="1904958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3B8C7CC9-E639-5B4B-96FA-F40FAB669381}"/>
              </a:ext>
            </a:extLst>
          </p:cNvPr>
          <p:cNvSpPr txBox="1"/>
          <p:nvPr/>
        </p:nvSpPr>
        <p:spPr>
          <a:xfrm>
            <a:off x="2827509" y="2079155"/>
            <a:ext cx="1850417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Baptiste</a:t>
            </a:r>
          </a:p>
          <a:p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PERRIN</a:t>
            </a:r>
          </a:p>
          <a:p>
            <a:r>
              <a:rPr lang="fr-FR" sz="2000">
                <a:solidFill>
                  <a:schemeClr val="bg1"/>
                </a:solidFill>
                <a:latin typeface="VCR OSD Mono"/>
                <a:cs typeface="Calibri"/>
              </a:rPr>
              <a:t>(Project Manager)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AC070589-8C2D-BDF6-32DA-902B78B63A94}"/>
              </a:ext>
            </a:extLst>
          </p:cNvPr>
          <p:cNvSpPr txBox="1"/>
          <p:nvPr/>
        </p:nvSpPr>
        <p:spPr>
          <a:xfrm>
            <a:off x="7590009" y="4201870"/>
            <a:ext cx="1696203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Killian</a:t>
            </a:r>
          </a:p>
          <a:p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FURNO</a:t>
            </a:r>
          </a:p>
        </p:txBody>
      </p:sp>
      <p:pic>
        <p:nvPicPr>
          <p:cNvPr id="26" name="Image 25" descr="Une image contenant Visage humain, personne, habits, mur&#10;&#10;Description générée automatiquement">
            <a:extLst>
              <a:ext uri="{FF2B5EF4-FFF2-40B4-BE49-F238E27FC236}">
                <a16:creationId xmlns:a16="http://schemas.microsoft.com/office/drawing/2014/main" id="{939A3AA7-7380-5ED9-2B81-C9DCB805993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551" t="12655" r="10231" b="17221"/>
          <a:stretch/>
        </p:blipFill>
        <p:spPr>
          <a:xfrm>
            <a:off x="1150257" y="4215246"/>
            <a:ext cx="1573350" cy="1919141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9F620139-B272-A384-C468-C42E31622DDB}"/>
              </a:ext>
            </a:extLst>
          </p:cNvPr>
          <p:cNvSpPr txBox="1"/>
          <p:nvPr/>
        </p:nvSpPr>
        <p:spPr>
          <a:xfrm>
            <a:off x="2827509" y="4706752"/>
            <a:ext cx="2793645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Loïc</a:t>
            </a:r>
          </a:p>
          <a:p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VAREILLES</a:t>
            </a:r>
          </a:p>
        </p:txBody>
      </p:sp>
      <p:pic>
        <p:nvPicPr>
          <p:cNvPr id="2" name="Image 1" descr="Une image contenant personne, Visage humain, lunettes, Selfie&#10;&#10;Description générée automatiquement">
            <a:extLst>
              <a:ext uri="{FF2B5EF4-FFF2-40B4-BE49-F238E27FC236}">
                <a16:creationId xmlns:a16="http://schemas.microsoft.com/office/drawing/2014/main" id="{8F162B17-5AB7-2D00-FF54-D99B1367BB9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83090" y="4214532"/>
            <a:ext cx="1439395" cy="191620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DA10B243-6449-BAFB-4B03-52D66C8C587F}"/>
              </a:ext>
            </a:extLst>
          </p:cNvPr>
          <p:cNvSpPr txBox="1"/>
          <p:nvPr/>
        </p:nvSpPr>
        <p:spPr>
          <a:xfrm>
            <a:off x="8576980" y="5243270"/>
            <a:ext cx="1777845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Hortense</a:t>
            </a:r>
            <a:endParaRPr lang="fr-FR"/>
          </a:p>
          <a:p>
            <a:pPr algn="r"/>
            <a:r>
              <a:rPr lang="fr-FR" sz="2600">
                <a:solidFill>
                  <a:schemeClr val="bg1"/>
                </a:solidFill>
                <a:latin typeface="VCR OSD Mono"/>
                <a:cs typeface="Calibri"/>
              </a:rPr>
              <a:t>MARIE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28595B6-BB36-86F0-9040-00528AB1E5AC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35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245197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1" grpId="0"/>
      <p:bldP spid="17" grpId="0"/>
      <p:bldP spid="22" grpId="0"/>
      <p:bldP spid="24" grpId="0"/>
      <p:bldP spid="28" grpId="0"/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4CDEEE52-E26D-4252-7499-51965E55B3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71BBF2-38D5-F7C5-3828-54A26EB6C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71921"/>
            <a:ext cx="10515600" cy="9458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2400" err="1">
                <a:solidFill>
                  <a:srgbClr val="FFFFFF"/>
                </a:solidFill>
                <a:latin typeface="VCR OSD Mono"/>
                <a:cs typeface="Calibri"/>
              </a:rPr>
              <a:t>Thank</a:t>
            </a: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 </a:t>
            </a:r>
            <a:r>
              <a:rPr lang="fr-FR" sz="2400" err="1">
                <a:solidFill>
                  <a:srgbClr val="FFFFFF"/>
                </a:solidFill>
                <a:latin typeface="VCR OSD Mono"/>
                <a:cs typeface="Calibri"/>
              </a:rPr>
              <a:t>you</a:t>
            </a: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 for </a:t>
            </a:r>
            <a:r>
              <a:rPr lang="fr-FR" sz="2400" err="1">
                <a:solidFill>
                  <a:srgbClr val="FFFFFF"/>
                </a:solidFill>
                <a:latin typeface="VCR OSD Mono"/>
                <a:cs typeface="Calibri"/>
              </a:rPr>
              <a:t>your</a:t>
            </a: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 </a:t>
            </a:r>
            <a:r>
              <a:rPr lang="fr-FR" sz="2400" err="1">
                <a:solidFill>
                  <a:srgbClr val="FFFFFF"/>
                </a:solidFill>
                <a:latin typeface="VCR OSD Mono"/>
                <a:cs typeface="Calibri"/>
              </a:rPr>
              <a:t>listening</a:t>
            </a:r>
            <a:endParaRPr lang="fr-FR" sz="2400" err="1">
              <a:latin typeface="VCR OSD Mono"/>
              <a:ea typeface="Calibri" panose="020F0502020204030204"/>
              <a:cs typeface="Calibri" panose="020F0502020204030204"/>
            </a:endParaRPr>
          </a:p>
          <a:p>
            <a:pPr marL="0" indent="0" algn="ctr">
              <a:buNone/>
            </a:pP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Do </a:t>
            </a:r>
            <a:r>
              <a:rPr lang="fr-FR" sz="2400" err="1">
                <a:solidFill>
                  <a:srgbClr val="FFFFFF"/>
                </a:solidFill>
                <a:latin typeface="VCR OSD Mono"/>
                <a:cs typeface="Calibri"/>
              </a:rPr>
              <a:t>you</a:t>
            </a: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 have </a:t>
            </a:r>
            <a:r>
              <a:rPr lang="fr-FR" sz="2400" err="1">
                <a:solidFill>
                  <a:srgbClr val="FFFFFF"/>
                </a:solidFill>
                <a:latin typeface="VCR OSD Mono"/>
                <a:cs typeface="Calibri"/>
              </a:rPr>
              <a:t>any</a:t>
            </a:r>
            <a:r>
              <a:rPr lang="fr-FR" sz="2400">
                <a:solidFill>
                  <a:srgbClr val="FFFFFF"/>
                </a:solidFill>
                <a:latin typeface="VCR OSD Mono"/>
                <a:cs typeface="Calibri"/>
              </a:rPr>
              <a:t> questions ?</a:t>
            </a:r>
            <a:endParaRPr lang="fr-FR" sz="2400">
              <a:solidFill>
                <a:srgbClr val="FFFFFF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E0C3BEC2-B9AE-9230-8295-5B8DB11019D2}"/>
              </a:ext>
            </a:extLst>
          </p:cNvPr>
          <p:cNvSpPr txBox="1">
            <a:spLocks/>
          </p:cNvSpPr>
          <p:nvPr/>
        </p:nvSpPr>
        <p:spPr>
          <a:xfrm>
            <a:off x="1463781" y="1942967"/>
            <a:ext cx="9144000" cy="1301259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8000">
                <a:solidFill>
                  <a:srgbClr val="FF0000">
                    <a:alpha val="50000"/>
                  </a:srgbClr>
                </a:solidFill>
                <a:latin typeface="VCR OSD Mono"/>
                <a:cs typeface="Calibri Light"/>
              </a:rPr>
              <a:t>--SIGNAL LOST--</a:t>
            </a:r>
            <a:endParaRPr lang="fr-FR" sz="8000">
              <a:solidFill>
                <a:srgbClr val="FF0000">
                  <a:alpha val="50000"/>
                </a:srgbClr>
              </a:solidFill>
              <a:latin typeface="VCR OSD Mono"/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05E75F6-36CC-F5DF-F355-574E28F00209}"/>
              </a:ext>
            </a:extLst>
          </p:cNvPr>
          <p:cNvSpPr txBox="1">
            <a:spLocks/>
          </p:cNvSpPr>
          <p:nvPr/>
        </p:nvSpPr>
        <p:spPr>
          <a:xfrm>
            <a:off x="1528141" y="2002573"/>
            <a:ext cx="9144000" cy="1301259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8000">
                <a:solidFill>
                  <a:srgbClr val="00B0F0">
                    <a:alpha val="50000"/>
                  </a:srgbClr>
                </a:solidFill>
                <a:latin typeface="VCR OSD Mono"/>
                <a:cs typeface="Calibri Light"/>
              </a:rPr>
              <a:t>--SIGNAL LOST--</a:t>
            </a:r>
            <a:endParaRPr lang="fr-FR" sz="8000">
              <a:solidFill>
                <a:srgbClr val="00B0F0">
                  <a:alpha val="50000"/>
                </a:srgbClr>
              </a:solidFill>
              <a:latin typeface="VCR OSD Mono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A2056DEA-6E63-9700-37DC-E8B4CE8090DE}"/>
              </a:ext>
            </a:extLst>
          </p:cNvPr>
          <p:cNvSpPr txBox="1">
            <a:spLocks/>
          </p:cNvSpPr>
          <p:nvPr/>
        </p:nvSpPr>
        <p:spPr>
          <a:xfrm>
            <a:off x="1525649" y="2016890"/>
            <a:ext cx="9144000" cy="13012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8000">
                <a:solidFill>
                  <a:srgbClr val="FFFFFF"/>
                </a:solidFill>
                <a:latin typeface="VCR OSD Mono"/>
                <a:cs typeface="Calibri Light"/>
              </a:rPr>
              <a:t>--SIGNAL LOST--</a:t>
            </a:r>
            <a:endParaRPr lang="fr-FR" sz="8000">
              <a:solidFill>
                <a:srgbClr val="FFFFFF"/>
              </a:solidFill>
              <a:latin typeface="VCR OSD Mono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C0C47916-3BA6-C7A3-6FBA-05B211C0F5BA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36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276876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910EB-4577-21D5-8945-46E85DFDC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FD49351-7B02-B6BB-160F-0E9D08DF68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Image 9" descr="Une image contenant texte, diagramme, Plan, Dessin technique&#10;&#10;Description générée automatiquement">
            <a:extLst>
              <a:ext uri="{FF2B5EF4-FFF2-40B4-BE49-F238E27FC236}">
                <a16:creationId xmlns:a16="http://schemas.microsoft.com/office/drawing/2014/main" id="{38D06F04-F85A-AB92-E2BC-81BB145E4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45" y="253341"/>
            <a:ext cx="4087745" cy="6351320"/>
          </a:xfrm>
          <a:prstGeom prst="rect">
            <a:avLst/>
          </a:prstGeom>
        </p:spPr>
      </p:pic>
      <p:pic>
        <p:nvPicPr>
          <p:cNvPr id="11" name="Image 10" descr="Une image contenant texte, diagramme, ligne, Police&#10;&#10;Description générée automatiquement">
            <a:extLst>
              <a:ext uri="{FF2B5EF4-FFF2-40B4-BE49-F238E27FC236}">
                <a16:creationId xmlns:a16="http://schemas.microsoft.com/office/drawing/2014/main" id="{CE1CC9F7-4DED-29D0-2B17-7DBCC10A6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517" y="223652"/>
            <a:ext cx="4099640" cy="638100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F544DF1-DE9E-9D3A-1197-63F3DC5A27C7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Annexes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81E1E4D-C9A8-ACC9-E007-4678469FD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2887" y="1201995"/>
            <a:ext cx="2346226" cy="5402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20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CD9FF-601A-E150-ADB6-EDEEF1CA5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5C01D65-CAEC-E30B-7ACE-19E8E5AF468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AC687CC-4B83-237B-EFC5-BAF2D79C6603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b="1" u="sng">
                <a:solidFill>
                  <a:srgbClr val="FFFFFF"/>
                </a:solidFill>
                <a:latin typeface="VCR OSD Mono"/>
                <a:ea typeface="Calibri"/>
                <a:cs typeface="Calibri"/>
              </a:rPr>
              <a:t>Annexes</a:t>
            </a:r>
          </a:p>
        </p:txBody>
      </p:sp>
      <p:pic>
        <p:nvPicPr>
          <p:cNvPr id="3" name="Image 2" descr="Une image contenant texte, capture d’écran, logiciel, Icône d’ordinateur&#10;&#10;Description générée automatiquement">
            <a:extLst>
              <a:ext uri="{FF2B5EF4-FFF2-40B4-BE49-F238E27FC236}">
                <a16:creationId xmlns:a16="http://schemas.microsoft.com/office/drawing/2014/main" id="{B3B5399A-5287-5FB9-1E45-1BA295E6A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421" y="1108712"/>
            <a:ext cx="5743731" cy="557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502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980E8-6CC4-F847-FF65-41606C809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CB520B7C-5304-0FE8-3594-79C6F81CECC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966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FB510FA-E4B6-7B95-AE6A-2BBE09CACDEB}"/>
              </a:ext>
            </a:extLst>
          </p:cNvPr>
          <p:cNvSpPr txBox="1"/>
          <p:nvPr/>
        </p:nvSpPr>
        <p:spPr>
          <a:xfrm>
            <a:off x="2324509" y="3096834"/>
            <a:ext cx="753239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You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recieve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the call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from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a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stranger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, and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you're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the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only</a:t>
            </a:r>
            <a:r>
              <a:rPr lang="fr-FR" sz="2400" b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one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who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can help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them</a:t>
            </a:r>
            <a:endParaRPr lang="fr-FR" sz="2400" b="1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22070AF-D529-7492-4F58-7127732E6242}"/>
              </a:ext>
            </a:extLst>
          </p:cNvPr>
          <p:cNvSpPr txBox="1"/>
          <p:nvPr/>
        </p:nvSpPr>
        <p:spPr>
          <a:xfrm>
            <a:off x="2351723" y="4405612"/>
            <a:ext cx="735096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Set on an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abandonned</a:t>
            </a:r>
            <a:r>
              <a:rPr lang="fr-FR" sz="2400" b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island</a:t>
            </a:r>
            <a:r>
              <a:rPr lang="fr-FR" sz="2400" b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occupied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by the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ruins</a:t>
            </a:r>
            <a:r>
              <a:rPr lang="fr-FR" sz="2400" b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of a city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2ACE601-4BE5-D583-DF02-0880B8B0CE79}"/>
              </a:ext>
            </a:extLst>
          </p:cNvPr>
          <p:cNvSpPr txBox="1"/>
          <p:nvPr/>
        </p:nvSpPr>
        <p:spPr>
          <a:xfrm>
            <a:off x="2351723" y="5345059"/>
            <a:ext cx="735096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The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player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the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protagonist’s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advisor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,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who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might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act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on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their</a:t>
            </a:r>
            <a:r>
              <a:rPr lang="fr-FR" sz="2400" b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b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own</a:t>
            </a:r>
          </a:p>
        </p:txBody>
      </p:sp>
      <p:pic>
        <p:nvPicPr>
          <p:cNvPr id="11" name="Image 10" descr="Une image contenant texte, Police, conception, capture d’écran&#10;&#10;Description générée automatiquement">
            <a:extLst>
              <a:ext uri="{FF2B5EF4-FFF2-40B4-BE49-F238E27FC236}">
                <a16:creationId xmlns:a16="http://schemas.microsoft.com/office/drawing/2014/main" id="{165EF507-4172-8854-AFB3-1761921964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57" t="25975" r="5039" b="48534"/>
          <a:stretch/>
        </p:blipFill>
        <p:spPr>
          <a:xfrm>
            <a:off x="3681355" y="1258878"/>
            <a:ext cx="4829289" cy="162002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9C7E5B5A-756D-F6CB-59D8-CE0438326CD8}"/>
              </a:ext>
            </a:extLst>
          </p:cNvPr>
          <p:cNvSpPr txBox="1"/>
          <p:nvPr/>
        </p:nvSpPr>
        <p:spPr>
          <a:xfrm>
            <a:off x="2511522" y="271501"/>
            <a:ext cx="715837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What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is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our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Gamebook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?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A044B4A0-E589-EE99-A24A-4F04C9EA02FD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04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811923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apture d’écran, noir, Rectangle, monochrome&#10;&#10;Description générée automatiquement">
            <a:extLst>
              <a:ext uri="{FF2B5EF4-FFF2-40B4-BE49-F238E27FC236}">
                <a16:creationId xmlns:a16="http://schemas.microsoft.com/office/drawing/2014/main" id="{0C355F4B-20A7-C1DE-13A8-BA06523B54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33D3747-6E70-2F9F-9043-851E718E2F45}"/>
              </a:ext>
            </a:extLst>
          </p:cNvPr>
          <p:cNvSpPr txBox="1"/>
          <p:nvPr/>
        </p:nvSpPr>
        <p:spPr>
          <a:xfrm>
            <a:off x="1405" y="271501"/>
            <a:ext cx="12187569" cy="7017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What experience did we want to make?</a:t>
            </a:r>
            <a:endParaRPr lang="en-US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64B26C6-6F35-5691-F70F-73D93DE92851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05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  <p:pic>
        <p:nvPicPr>
          <p:cNvPr id="2" name="Image 1" descr="Out Of Time Sticker for iOS &amp; Android | GIPHY">
            <a:extLst>
              <a:ext uri="{FF2B5EF4-FFF2-40B4-BE49-F238E27FC236}">
                <a16:creationId xmlns:a16="http://schemas.microsoft.com/office/drawing/2014/main" id="{3549EBC9-1E00-965A-20CF-806294221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412" y="1518920"/>
            <a:ext cx="2357120" cy="2336800"/>
          </a:xfrm>
          <a:prstGeom prst="rect">
            <a:avLst/>
          </a:prstGeom>
        </p:spPr>
      </p:pic>
      <p:pic>
        <p:nvPicPr>
          <p:cNvPr id="6" name="Graphique 5" descr="Téléphone à haut-parleur avec un remplissage uni">
            <a:extLst>
              <a:ext uri="{FF2B5EF4-FFF2-40B4-BE49-F238E27FC236}">
                <a16:creationId xmlns:a16="http://schemas.microsoft.com/office/drawing/2014/main" id="{1DBA38BD-ACB1-2157-07D0-643D15CDA9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14240" y="1264920"/>
            <a:ext cx="2926080" cy="2936240"/>
          </a:xfrm>
          <a:prstGeom prst="rect">
            <a:avLst/>
          </a:prstGeom>
        </p:spPr>
      </p:pic>
      <p:pic>
        <p:nvPicPr>
          <p:cNvPr id="7" name="Graphique 6" descr="Loupe avec un remplissage uni">
            <a:extLst>
              <a:ext uri="{FF2B5EF4-FFF2-40B4-BE49-F238E27FC236}">
                <a16:creationId xmlns:a16="http://schemas.microsoft.com/office/drawing/2014/main" id="{2C550C71-58A7-3821-9DD1-C6B4B26D92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21040" y="1488440"/>
            <a:ext cx="2560320" cy="256032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98BF52F2-5727-30E6-9DBD-2DF63CC9EB1D}"/>
              </a:ext>
            </a:extLst>
          </p:cNvPr>
          <p:cNvSpPr txBox="1"/>
          <p:nvPr/>
        </p:nvSpPr>
        <p:spPr>
          <a:xfrm>
            <a:off x="608210" y="4050116"/>
            <a:ext cx="3559794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Real-time feeling :</a:t>
            </a:r>
            <a:endParaRPr lang="fr-FR" sz="2800" i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marL="342900" indent="-342900" algn="ctr">
              <a:buFont typeface="Arial"/>
              <a:buChar char="•"/>
            </a:pP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EA55759-FA72-957A-7C0C-ED18C49EA5C2}"/>
              </a:ext>
            </a:extLst>
          </p:cNvPr>
          <p:cNvSpPr txBox="1"/>
          <p:nvPr/>
        </p:nvSpPr>
        <p:spPr>
          <a:xfrm>
            <a:off x="4316610" y="4050115"/>
            <a:ext cx="3559794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Real phone call feeling :</a:t>
            </a:r>
          </a:p>
          <a:p>
            <a:pPr marL="342900" indent="-342900" algn="ctr">
              <a:buFont typeface="Arial"/>
              <a:buChar char="•"/>
            </a:pP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D40B052-5C65-7CFD-2D93-6D3282C666DE}"/>
              </a:ext>
            </a:extLst>
          </p:cNvPr>
          <p:cNvSpPr txBox="1"/>
          <p:nvPr/>
        </p:nvSpPr>
        <p:spPr>
          <a:xfrm>
            <a:off x="8014850" y="4050115"/>
            <a:ext cx="3559794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An </a:t>
            </a:r>
            <a:r>
              <a:rPr lang="fr-FR" sz="28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engaging</a:t>
            </a:r>
            <a:r>
              <a:rPr lang="fr-FR" sz="28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8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mystery</a:t>
            </a:r>
            <a:r>
              <a:rPr lang="fr-FR" sz="28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:</a:t>
            </a:r>
          </a:p>
          <a:p>
            <a:pPr marL="342900" indent="-342900" algn="ctr">
              <a:buFont typeface="Arial"/>
              <a:buChar char="•"/>
            </a:pP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F647089-C2AF-EAC8-C544-54BEA5D6EE50}"/>
              </a:ext>
            </a:extLst>
          </p:cNvPr>
          <p:cNvSpPr txBox="1"/>
          <p:nvPr/>
        </p:nvSpPr>
        <p:spPr>
          <a:xfrm>
            <a:off x="1471455" y="4751874"/>
            <a:ext cx="380039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Tx/>
              <a:buChar char="•"/>
            </a:pPr>
            <a:endParaRPr lang="fr-FR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Text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pace</a:t>
            </a:r>
            <a:endParaRPr lang="fr-FR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Writing</a:t>
            </a:r>
            <a:b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</a:b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Timer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4840A48C-A636-D7CF-8EC8-57D549E2556D}"/>
              </a:ext>
            </a:extLst>
          </p:cNvPr>
          <p:cNvSpPr txBox="1"/>
          <p:nvPr/>
        </p:nvSpPr>
        <p:spPr>
          <a:xfrm>
            <a:off x="4163855" y="5026194"/>
            <a:ext cx="429823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No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narrator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,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only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the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protagonist</a:t>
            </a:r>
            <a:endParaRPr lang="fr-FR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Protagonist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evolving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depending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on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your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choices</a:t>
            </a:r>
            <a:endParaRPr lang="fr-FR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56C8191-5DC8-E665-EF44-12AF76113E66}"/>
              </a:ext>
            </a:extLst>
          </p:cNvPr>
          <p:cNvSpPr txBox="1"/>
          <p:nvPr/>
        </p:nvSpPr>
        <p:spPr>
          <a:xfrm>
            <a:off x="8461535" y="5026194"/>
            <a:ext cx="387151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Each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end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reveals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informations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Everything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can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be</a:t>
            </a:r>
            <a:r>
              <a:rPr lang="fr-FR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explained</a:t>
            </a:r>
            <a:endParaRPr lang="fr-FR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1517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0F8C3-2013-05F9-C750-6185B3E25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640A372-FBD9-6762-D694-64AB4015828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Image 3" descr="Une image contenant capture d’écran, Rectangle, Graphique, conception&#10;&#10;Description générée automatiquement">
            <a:extLst>
              <a:ext uri="{FF2B5EF4-FFF2-40B4-BE49-F238E27FC236}">
                <a16:creationId xmlns:a16="http://schemas.microsoft.com/office/drawing/2014/main" id="{36E20EF6-2C2C-6181-9B5A-F9105D3A7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688" y="5700109"/>
            <a:ext cx="5383378" cy="71670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6CA35D6-85BD-6145-FE5B-56B049809B86}"/>
              </a:ext>
            </a:extLst>
          </p:cNvPr>
          <p:cNvSpPr txBox="1"/>
          <p:nvPr/>
        </p:nvSpPr>
        <p:spPr>
          <a:xfrm>
            <a:off x="1004450" y="1357716"/>
            <a:ext cx="318387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6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Trust bar :</a:t>
            </a:r>
            <a:endParaRPr lang="fr-FR" i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marL="342900" indent="-342900" algn="ctr">
              <a:buFont typeface="Arial"/>
              <a:buChar char="•"/>
            </a:pP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pic>
        <p:nvPicPr>
          <p:cNvPr id="6" name="Image 5" descr="Une image contenant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461E5F01-89C7-FC5A-9B7B-749E6060A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117" y="1252549"/>
            <a:ext cx="5319481" cy="715259"/>
          </a:xfrm>
          <a:prstGeom prst="rect">
            <a:avLst/>
          </a:prstGeom>
        </p:spPr>
      </p:pic>
      <p:pic>
        <p:nvPicPr>
          <p:cNvPr id="10" name="Image 9" descr="Une image contenant capture d’écran, Graphique, Rectangle, graphisme&#10;&#10;Description générée automatiquement">
            <a:extLst>
              <a:ext uri="{FF2B5EF4-FFF2-40B4-BE49-F238E27FC236}">
                <a16:creationId xmlns:a16="http://schemas.microsoft.com/office/drawing/2014/main" id="{CC31EDD6-12F9-A194-A3F0-EBC9F02A3E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6114" y="2430562"/>
            <a:ext cx="5346698" cy="717802"/>
          </a:xfrm>
          <a:prstGeom prst="rect">
            <a:avLst/>
          </a:prstGeom>
        </p:spPr>
      </p:pic>
      <p:pic>
        <p:nvPicPr>
          <p:cNvPr id="12" name="Image 11" descr="Une image contenant capture d’écran, Rectangle, Graphique, graphisme&#10;&#10;Description générée automatiquement">
            <a:extLst>
              <a:ext uri="{FF2B5EF4-FFF2-40B4-BE49-F238E27FC236}">
                <a16:creationId xmlns:a16="http://schemas.microsoft.com/office/drawing/2014/main" id="{74856BD8-6282-9C8C-8AFA-2E4CC8DD1E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6117" y="3538945"/>
            <a:ext cx="5346694" cy="714467"/>
          </a:xfrm>
          <a:prstGeom prst="rect">
            <a:avLst/>
          </a:prstGeom>
        </p:spPr>
      </p:pic>
      <p:pic>
        <p:nvPicPr>
          <p:cNvPr id="13" name="Image 12" descr="Une image contenant capture d’écran, Rectangle, conception&#10;&#10;Description générée automatiquement">
            <a:extLst>
              <a:ext uri="{FF2B5EF4-FFF2-40B4-BE49-F238E27FC236}">
                <a16:creationId xmlns:a16="http://schemas.microsoft.com/office/drawing/2014/main" id="{9FFD479E-1274-F754-0DC4-D1691F6983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6116" y="4645263"/>
            <a:ext cx="5346693" cy="697117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935661E8-5C01-EEC9-E30D-BB0A5DB516EA}"/>
              </a:ext>
            </a:extLst>
          </p:cNvPr>
          <p:cNvSpPr txBox="1"/>
          <p:nvPr/>
        </p:nvSpPr>
        <p:spPr>
          <a:xfrm>
            <a:off x="516415" y="2435394"/>
            <a:ext cx="380039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5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different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states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44AA524D-AA37-0F6B-D5CC-F23593B47F23}"/>
              </a:ext>
            </a:extLst>
          </p:cNvPr>
          <p:cNvSpPr txBox="1"/>
          <p:nvPr/>
        </p:nvSpPr>
        <p:spPr>
          <a:xfrm>
            <a:off x="514601" y="3237903"/>
            <a:ext cx="446343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Gets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higher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/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lower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depending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your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choices</a:t>
            </a: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DC63AB0-1FDC-391F-B188-ABFCB452A849}"/>
              </a:ext>
            </a:extLst>
          </p:cNvPr>
          <p:cNvSpPr txBox="1"/>
          <p:nvPr/>
        </p:nvSpPr>
        <p:spPr>
          <a:xfrm>
            <a:off x="514601" y="4592580"/>
            <a:ext cx="380039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Opens and closes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doors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in the story by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directing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to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different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scenes</a:t>
            </a: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37EEBD6-92A2-A48E-D810-68A92774A9A4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Core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Gameplay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3764EE5D-0D97-BCC2-E46C-F6428639E646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06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897091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7022A-5600-434D-C911-3D1881D2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9EEFF408-A20C-A236-B069-F4E746AC847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E3EA4D8-969F-4E8E-8613-E65B031914BE}"/>
              </a:ext>
            </a:extLst>
          </p:cNvPr>
          <p:cNvSpPr/>
          <p:nvPr/>
        </p:nvSpPr>
        <p:spPr>
          <a:xfrm>
            <a:off x="7653399" y="4725226"/>
            <a:ext cx="2893221" cy="976353"/>
          </a:xfrm>
          <a:prstGeom prst="rect">
            <a:avLst/>
          </a:prstGeom>
          <a:solidFill>
            <a:srgbClr val="11111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2400"/>
              <a:t>High trust </a:t>
            </a:r>
            <a:r>
              <a:rPr lang="fr-FR" sz="2400" err="1"/>
              <a:t>path</a:t>
            </a:r>
            <a:endParaRPr lang="fr-FR" sz="24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ED2B147-CCC3-6165-329A-6BD47E6AB03E}"/>
              </a:ext>
            </a:extLst>
          </p:cNvPr>
          <p:cNvSpPr/>
          <p:nvPr/>
        </p:nvSpPr>
        <p:spPr>
          <a:xfrm>
            <a:off x="7653399" y="2452647"/>
            <a:ext cx="2893221" cy="976353"/>
          </a:xfrm>
          <a:prstGeom prst="rect">
            <a:avLst/>
          </a:prstGeom>
          <a:solidFill>
            <a:srgbClr val="11111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2400"/>
              <a:t>Low trust </a:t>
            </a:r>
            <a:r>
              <a:rPr lang="fr-FR" sz="2400" err="1"/>
              <a:t>path</a:t>
            </a:r>
            <a:endParaRPr lang="fr-FR" sz="240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F46B047-EED9-EBA5-FDFC-1EB1698B9CC6}"/>
              </a:ext>
            </a:extLst>
          </p:cNvPr>
          <p:cNvSpPr txBox="1"/>
          <p:nvPr/>
        </p:nvSpPr>
        <p:spPr>
          <a:xfrm>
            <a:off x="1604814" y="1211747"/>
            <a:ext cx="899111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6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</a:t>
            </a:r>
            <a:r>
              <a:rPr lang="fr-FR" sz="36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</a:t>
            </a:r>
            <a:r>
              <a:rPr lang="fr-FR" sz="36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influenced</a:t>
            </a:r>
            <a:r>
              <a:rPr lang="fr-FR" sz="36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by Trust:</a:t>
            </a:r>
          </a:p>
        </p:txBody>
      </p:sp>
      <p:pic>
        <p:nvPicPr>
          <p:cNvPr id="7" name="Image 6" descr="Une image contenant capture d’écran, Rectangle, Graphique, conception&#10;&#10;Description générée automatiquement">
            <a:extLst>
              <a:ext uri="{FF2B5EF4-FFF2-40B4-BE49-F238E27FC236}">
                <a16:creationId xmlns:a16="http://schemas.microsoft.com/office/drawing/2014/main" id="{CF56F540-F82A-FA07-23F5-42B110265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07" t="15190" r="26644" b="22785"/>
          <a:stretch/>
        </p:blipFill>
        <p:spPr>
          <a:xfrm>
            <a:off x="5368182" y="5472154"/>
            <a:ext cx="2069840" cy="444541"/>
          </a:xfrm>
          <a:prstGeom prst="rect">
            <a:avLst/>
          </a:prstGeom>
        </p:spPr>
      </p:pic>
      <p:pic>
        <p:nvPicPr>
          <p:cNvPr id="10" name="Image 9" descr="Une image contenant capture d’écran, Graphique, Rectangle, graphisme&#10;&#10;Description générée automatiquement">
            <a:extLst>
              <a:ext uri="{FF2B5EF4-FFF2-40B4-BE49-F238E27FC236}">
                <a16:creationId xmlns:a16="http://schemas.microsoft.com/office/drawing/2014/main" id="{14F08874-743C-C1AE-BFB7-5FE25028D1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085" t="15000" r="26441" b="20000"/>
          <a:stretch/>
        </p:blipFill>
        <p:spPr>
          <a:xfrm>
            <a:off x="5368182" y="2267128"/>
            <a:ext cx="2138769" cy="44843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8DDE231A-F808-1209-9DB6-93699D3609B4}"/>
              </a:ext>
            </a:extLst>
          </p:cNvPr>
          <p:cNvSpPr/>
          <p:nvPr/>
        </p:nvSpPr>
        <p:spPr>
          <a:xfrm>
            <a:off x="1502167" y="3545077"/>
            <a:ext cx="2893221" cy="1579697"/>
          </a:xfrm>
          <a:prstGeom prst="rect">
            <a:avLst/>
          </a:prstGeom>
          <a:solidFill>
            <a:srgbClr val="11111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18AFA75-407E-FE33-3313-FD4EF00E31E9}"/>
              </a:ext>
            </a:extLst>
          </p:cNvPr>
          <p:cNvSpPr txBox="1"/>
          <p:nvPr/>
        </p:nvSpPr>
        <p:spPr>
          <a:xfrm>
            <a:off x="1595122" y="3644481"/>
            <a:ext cx="237272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1 - </a:t>
            </a:r>
            <a:r>
              <a:rPr lang="fr-FR" sz="28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Choice</a:t>
            </a:r>
            <a:endParaRPr lang="fr-FR" sz="28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cxnSp>
        <p:nvCxnSpPr>
          <p:cNvPr id="15" name="Connecteur : en angle 14">
            <a:extLst>
              <a:ext uri="{FF2B5EF4-FFF2-40B4-BE49-F238E27FC236}">
                <a16:creationId xmlns:a16="http://schemas.microsoft.com/office/drawing/2014/main" id="{456D6227-C775-666D-BFDE-5819AE81FBB4}"/>
              </a:ext>
            </a:extLst>
          </p:cNvPr>
          <p:cNvCxnSpPr>
            <a:cxnSpLocks/>
            <a:stCxn id="44" idx="0"/>
            <a:endCxn id="30" idx="1"/>
          </p:cNvCxnSpPr>
          <p:nvPr/>
        </p:nvCxnSpPr>
        <p:spPr>
          <a:xfrm rot="5400000" flipH="1" flipV="1">
            <a:off x="6404805" y="2074404"/>
            <a:ext cx="382173" cy="2115015"/>
          </a:xfrm>
          <a:prstGeom prst="bentConnector2">
            <a:avLst/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94679CDE-347A-E1F1-B321-F8B6CB59DB39}"/>
              </a:ext>
            </a:extLst>
          </p:cNvPr>
          <p:cNvSpPr txBox="1"/>
          <p:nvPr/>
        </p:nvSpPr>
        <p:spPr>
          <a:xfrm>
            <a:off x="8078809" y="3450038"/>
            <a:ext cx="20424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8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2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068A93A-C2B7-5486-7F8F-0C197F984464}"/>
              </a:ext>
            </a:extLst>
          </p:cNvPr>
          <p:cNvSpPr txBox="1"/>
          <p:nvPr/>
        </p:nvSpPr>
        <p:spPr>
          <a:xfrm>
            <a:off x="8078809" y="5694424"/>
            <a:ext cx="20424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8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3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0CB4DD5F-6F78-03B0-5C04-B45E4846A6F8}"/>
              </a:ext>
            </a:extLst>
          </p:cNvPr>
          <p:cNvSpPr txBox="1"/>
          <p:nvPr/>
        </p:nvSpPr>
        <p:spPr>
          <a:xfrm>
            <a:off x="1762413" y="5123799"/>
            <a:ext cx="237272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r>
              <a:rPr lang="fr-FR" sz="28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1</a:t>
            </a:r>
          </a:p>
        </p:txBody>
      </p: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48153AF3-2A39-5B1E-8651-BBB186634721}"/>
              </a:ext>
            </a:extLst>
          </p:cNvPr>
          <p:cNvCxnSpPr>
            <a:cxnSpLocks/>
            <a:stCxn id="12" idx="3"/>
            <a:endCxn id="44" idx="1"/>
          </p:cNvCxnSpPr>
          <p:nvPr/>
        </p:nvCxnSpPr>
        <p:spPr>
          <a:xfrm>
            <a:off x="3967850" y="3906091"/>
            <a:ext cx="854089" cy="190644"/>
          </a:xfrm>
          <a:prstGeom prst="bentConnector3">
            <a:avLst>
              <a:gd name="adj1" fmla="val 22953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rganigramme : Décision 43">
            <a:extLst>
              <a:ext uri="{FF2B5EF4-FFF2-40B4-BE49-F238E27FC236}">
                <a16:creationId xmlns:a16="http://schemas.microsoft.com/office/drawing/2014/main" id="{B05132A6-E687-5AEA-A6EE-4AB2830649EA}"/>
              </a:ext>
            </a:extLst>
          </p:cNvPr>
          <p:cNvSpPr/>
          <p:nvPr/>
        </p:nvSpPr>
        <p:spPr>
          <a:xfrm>
            <a:off x="4821939" y="3322997"/>
            <a:ext cx="1432890" cy="1547476"/>
          </a:xfrm>
          <a:prstGeom prst="flowChartDecision">
            <a:avLst/>
          </a:prstGeom>
          <a:solidFill>
            <a:srgbClr val="11111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-</a:t>
            </a:r>
          </a:p>
          <a:p>
            <a:pPr algn="ctr"/>
            <a:r>
              <a:rPr lang="fr-FR"/>
              <a:t>Trust check</a:t>
            </a:r>
          </a:p>
          <a:p>
            <a:pPr algn="ctr"/>
            <a:r>
              <a:rPr lang="fr-FR"/>
              <a:t>+</a:t>
            </a:r>
          </a:p>
        </p:txBody>
      </p: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9A8E652F-7933-DBC9-A156-5FE4BBCBAD20}"/>
              </a:ext>
            </a:extLst>
          </p:cNvPr>
          <p:cNvCxnSpPr>
            <a:cxnSpLocks/>
            <a:stCxn id="44" idx="2"/>
            <a:endCxn id="32" idx="1"/>
          </p:cNvCxnSpPr>
          <p:nvPr/>
        </p:nvCxnSpPr>
        <p:spPr>
          <a:xfrm rot="16200000" flipH="1">
            <a:off x="6424426" y="3984430"/>
            <a:ext cx="342930" cy="2115015"/>
          </a:xfrm>
          <a:prstGeom prst="bentConnector2">
            <a:avLst/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6BD4AA8F-E70D-E917-0558-4C55986A7A86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Core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Gameplay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4D32DEF-2E48-1AD1-3031-C873171CC0C7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07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565107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0" grpId="0" animBg="1"/>
      <p:bldP spid="28" grpId="0" animBg="1"/>
      <p:bldP spid="12" grpId="0"/>
      <p:bldP spid="18" grpId="0"/>
      <p:bldP spid="20" grpId="0"/>
      <p:bldP spid="29" grpId="0"/>
      <p:bldP spid="4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C63E7-D6E2-1816-CC35-9AC49BFC1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85156490-1C3D-15B2-5CED-16F4E4E8B73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824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53A72D7-5DAC-3CAA-26F1-FFEE3B962721}"/>
              </a:ext>
            </a:extLst>
          </p:cNvPr>
          <p:cNvSpPr txBox="1"/>
          <p:nvPr/>
        </p:nvSpPr>
        <p:spPr>
          <a:xfrm>
            <a:off x="1576775" y="1710676"/>
            <a:ext cx="27262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600" i="1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Timer</a:t>
            </a:r>
            <a:r>
              <a:rPr lang="fr-FR" sz="3600" i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187EAF3-E845-70C7-6FEB-BEA1316D3757}"/>
              </a:ext>
            </a:extLst>
          </p:cNvPr>
          <p:cNvSpPr txBox="1"/>
          <p:nvPr/>
        </p:nvSpPr>
        <p:spPr>
          <a:xfrm>
            <a:off x="341974" y="2679204"/>
            <a:ext cx="481716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Ticks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down to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zero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and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sends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the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player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to a default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scene</a:t>
            </a:r>
            <a:endParaRPr lang="fr-FR" sz="2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275C2AF-7487-8046-7EEE-831C915BE802}"/>
              </a:ext>
            </a:extLst>
          </p:cNvPr>
          <p:cNvSpPr txBox="1"/>
          <p:nvPr/>
        </p:nvSpPr>
        <p:spPr>
          <a:xfrm>
            <a:off x="341973" y="4057859"/>
            <a:ext cx="481716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Used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in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timed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events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to put the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player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under</a:t>
            </a:r>
            <a:r>
              <a:rPr lang="fr-FR" sz="2400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 pressure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F91F104-C556-E60D-A75D-FA00E10367EB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Core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Gameplay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pic>
        <p:nvPicPr>
          <p:cNvPr id="5" name="Image 4" descr="Une image contenant symbole, capture d’écran, conception, pixel&#10;&#10;Description générée automatiquement">
            <a:extLst>
              <a:ext uri="{FF2B5EF4-FFF2-40B4-BE49-F238E27FC236}">
                <a16:creationId xmlns:a16="http://schemas.microsoft.com/office/drawing/2014/main" id="{FA3648D7-1F7C-2A30-96C0-F16BD77CB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371" y="1567632"/>
            <a:ext cx="4210297" cy="4247229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17BB8FA-ACC6-1BCB-EB6A-571AA6C5D945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08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3548470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64823F-0E42-653B-9764-2908A0F9E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76815C7E-C990-6AAD-5997-F930FC6FD02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9793"/>
            <a:ext cx="12192000" cy="6857999"/>
          </a:xfrm>
          <a:prstGeom prst="roundRect">
            <a:avLst>
              <a:gd name="adj" fmla="val 48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5D7C90E3-A506-39FE-F1C9-CF7E419FE9F2}"/>
              </a:ext>
            </a:extLst>
          </p:cNvPr>
          <p:cNvSpPr txBox="1"/>
          <p:nvPr/>
        </p:nvSpPr>
        <p:spPr>
          <a:xfrm>
            <a:off x="1027768" y="1164602"/>
            <a:ext cx="1013125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600" i="1">
                <a:solidFill>
                  <a:schemeClr val="bg1"/>
                </a:solidFill>
                <a:latin typeface="VCR OSD Mono"/>
                <a:cs typeface="Calibri"/>
              </a:rPr>
              <a:t>Browser </a:t>
            </a:r>
            <a:r>
              <a:rPr lang="fr-FR" sz="3600" i="1" err="1">
                <a:solidFill>
                  <a:schemeClr val="bg1"/>
                </a:solidFill>
                <a:latin typeface="VCR OSD Mono"/>
                <a:cs typeface="Calibri"/>
              </a:rPr>
              <a:t>Search</a:t>
            </a:r>
            <a:r>
              <a:rPr lang="fr-FR" sz="3600" i="1">
                <a:solidFill>
                  <a:schemeClr val="bg1"/>
                </a:solidFill>
                <a:latin typeface="VCR OSD Mono"/>
                <a:cs typeface="Calibri"/>
              </a:rPr>
              <a:t> :</a:t>
            </a:r>
            <a:endParaRPr lang="fr-FR" i="1">
              <a:solidFill>
                <a:schemeClr val="bg1"/>
              </a:solidFill>
            </a:endParaRPr>
          </a:p>
        </p:txBody>
      </p:sp>
      <p:pic>
        <p:nvPicPr>
          <p:cNvPr id="8" name="Image 7" descr="Navegador da Web Google Chrome | Google chrome, Web browser, Web google">
            <a:extLst>
              <a:ext uri="{FF2B5EF4-FFF2-40B4-BE49-F238E27FC236}">
                <a16:creationId xmlns:a16="http://schemas.microsoft.com/office/drawing/2014/main" id="{80AF7333-94EB-A6D4-8AA2-03BA9AC7D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614" y="2493620"/>
            <a:ext cx="4466770" cy="295933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" name="Image 5" descr="Une image contenant texte, capture d’écran, Police, diagramme">
            <a:extLst>
              <a:ext uri="{FF2B5EF4-FFF2-40B4-BE49-F238E27FC236}">
                <a16:creationId xmlns:a16="http://schemas.microsoft.com/office/drawing/2014/main" id="{7D80B494-538B-4875-ADCC-E006222278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468" y="2248624"/>
            <a:ext cx="5564782" cy="34479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Graphique 6" descr="Flèches de chevron avec un remplissage uni">
            <a:extLst>
              <a:ext uri="{FF2B5EF4-FFF2-40B4-BE49-F238E27FC236}">
                <a16:creationId xmlns:a16="http://schemas.microsoft.com/office/drawing/2014/main" id="{990D845A-F634-2F31-0D2B-E8F7B7B648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00158" y="3516086"/>
            <a:ext cx="1050471" cy="9144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B4695B07-F3BC-60CC-7710-97F2020DC112}"/>
              </a:ext>
            </a:extLst>
          </p:cNvPr>
          <p:cNvSpPr txBox="1"/>
          <p:nvPr/>
        </p:nvSpPr>
        <p:spPr>
          <a:xfrm>
            <a:off x="2726674" y="217713"/>
            <a:ext cx="674599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400" u="sng" err="1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Core</a:t>
            </a:r>
            <a:r>
              <a:rPr lang="fr-FR" sz="4400" u="sng">
                <a:solidFill>
                  <a:schemeClr val="bg1"/>
                </a:solidFill>
                <a:latin typeface="VCR OSD Mono"/>
                <a:ea typeface="Calibri"/>
                <a:cs typeface="Calibri"/>
              </a:rPr>
              <a:t> Gameplay</a:t>
            </a:r>
            <a:endParaRPr lang="fr-FR" sz="4400">
              <a:solidFill>
                <a:schemeClr val="bg1"/>
              </a:solidFill>
              <a:latin typeface="VCR OSD Mono"/>
              <a:ea typeface="Calibri"/>
              <a:cs typeface="Calibri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F91DF452-10F6-BE0F-C5AA-F33C2D0C34CA}"/>
              </a:ext>
            </a:extLst>
          </p:cNvPr>
          <p:cNvSpPr txBox="1">
            <a:spLocks/>
          </p:cNvSpPr>
          <p:nvPr/>
        </p:nvSpPr>
        <p:spPr>
          <a:xfrm>
            <a:off x="10353825" y="5896389"/>
            <a:ext cx="1972811" cy="962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i="1">
                <a:solidFill>
                  <a:srgbClr val="FFFFFF"/>
                </a:solidFill>
                <a:latin typeface="VCR OSD Mono"/>
              </a:rPr>
              <a:t>09</a:t>
            </a:r>
            <a:r>
              <a:rPr lang="fr-FR" sz="3200" b="1" i="1">
                <a:solidFill>
                  <a:srgbClr val="FFFFFF"/>
                </a:solidFill>
                <a:latin typeface="VCR OSD Mono"/>
              </a:rPr>
              <a:t>/36</a:t>
            </a:r>
            <a:endParaRPr lang="fr-FR" sz="5400" b="1" i="1">
              <a:solidFill>
                <a:srgbClr val="FFFFFF"/>
              </a:solidFill>
              <a:latin typeface="VCR OSD Mono"/>
            </a:endParaRPr>
          </a:p>
        </p:txBody>
      </p:sp>
    </p:spTree>
    <p:extLst>
      <p:ext uri="{BB962C8B-B14F-4D97-AF65-F5344CB8AC3E}">
        <p14:creationId xmlns:p14="http://schemas.microsoft.com/office/powerpoint/2010/main" val="1841974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754</Words>
  <Application>Microsoft Office PowerPoint</Application>
  <PresentationFormat>Grand écran</PresentationFormat>
  <Paragraphs>232</Paragraphs>
  <Slides>38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VCR OSD Mono</vt:lpstr>
      <vt:lpstr>Thème Office</vt:lpstr>
      <vt:lpstr>--SIGNAL LOST--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Baptiste PERRIN</cp:lastModifiedBy>
  <cp:revision>6</cp:revision>
  <dcterms:created xsi:type="dcterms:W3CDTF">2023-12-14T12:15:05Z</dcterms:created>
  <dcterms:modified xsi:type="dcterms:W3CDTF">2025-05-14T11:45:25Z</dcterms:modified>
</cp:coreProperties>
</file>

<file path=docProps/thumbnail.jpeg>
</file>